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vita Shirsat" initials="KS" lastIdx="1" clrIdx="0">
    <p:extLst>
      <p:ext uri="{19B8F6BF-5375-455C-9EA6-DF929625EA0E}">
        <p15:presenceInfo xmlns:p15="http://schemas.microsoft.com/office/powerpoint/2012/main" userId="d3cea5b6e0c28a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ita Shirsat" userId="d3cea5b6e0c28af1" providerId="LiveId" clId="{FC1BA04D-CC57-4D0B-AD83-396C4FCE3BAF}"/>
    <pc:docChg chg="undo custSel addSld delSld modSld sldOrd">
      <pc:chgData name="Kavita Shirsat" userId="d3cea5b6e0c28af1" providerId="LiveId" clId="{FC1BA04D-CC57-4D0B-AD83-396C4FCE3BAF}" dt="2023-01-18T04:42:30.899" v="481" actId="14100"/>
      <pc:docMkLst>
        <pc:docMk/>
      </pc:docMkLst>
      <pc:sldChg chg="modSp mod ord">
        <pc:chgData name="Kavita Shirsat" userId="d3cea5b6e0c28af1" providerId="LiveId" clId="{FC1BA04D-CC57-4D0B-AD83-396C4FCE3BAF}" dt="2023-01-17T04:35:41.889" v="291" actId="20577"/>
        <pc:sldMkLst>
          <pc:docMk/>
          <pc:sldMk cId="1531125179" sldId="256"/>
        </pc:sldMkLst>
        <pc:spChg chg="mod">
          <ac:chgData name="Kavita Shirsat" userId="d3cea5b6e0c28af1" providerId="LiveId" clId="{FC1BA04D-CC57-4D0B-AD83-396C4FCE3BAF}" dt="2023-01-17T04:35:41.889" v="291" actId="20577"/>
          <ac:spMkLst>
            <pc:docMk/>
            <pc:sldMk cId="1531125179" sldId="256"/>
            <ac:spMk id="2" creationId="{D36280B0-6B9C-F741-294A-7A520E1C6247}"/>
          </ac:spMkLst>
        </pc:spChg>
        <pc:spChg chg="mod">
          <ac:chgData name="Kavita Shirsat" userId="d3cea5b6e0c28af1" providerId="LiveId" clId="{FC1BA04D-CC57-4D0B-AD83-396C4FCE3BAF}" dt="2023-01-16T07:30:13.310" v="58"/>
          <ac:spMkLst>
            <pc:docMk/>
            <pc:sldMk cId="1531125179" sldId="256"/>
            <ac:spMk id="3" creationId="{730EAA88-D4CF-E3CF-6433-6DD7BDABF3E2}"/>
          </ac:spMkLst>
        </pc:spChg>
      </pc:sldChg>
      <pc:sldChg chg="modSp mod">
        <pc:chgData name="Kavita Shirsat" userId="d3cea5b6e0c28af1" providerId="LiveId" clId="{FC1BA04D-CC57-4D0B-AD83-396C4FCE3BAF}" dt="2023-01-17T04:35:26.435" v="261" actId="122"/>
        <pc:sldMkLst>
          <pc:docMk/>
          <pc:sldMk cId="1300214136" sldId="257"/>
        </pc:sldMkLst>
        <pc:spChg chg="mod">
          <ac:chgData name="Kavita Shirsat" userId="d3cea5b6e0c28af1" providerId="LiveId" clId="{FC1BA04D-CC57-4D0B-AD83-396C4FCE3BAF}" dt="2023-01-17T04:35:26.435" v="261" actId="122"/>
          <ac:spMkLst>
            <pc:docMk/>
            <pc:sldMk cId="1300214136" sldId="257"/>
            <ac:spMk id="2" creationId="{432C3F14-449A-E4ED-36B7-73040DC8AD0D}"/>
          </ac:spMkLst>
        </pc:spChg>
        <pc:picChg chg="mod">
          <ac:chgData name="Kavita Shirsat" userId="d3cea5b6e0c28af1" providerId="LiveId" clId="{FC1BA04D-CC57-4D0B-AD83-396C4FCE3BAF}" dt="2023-01-16T07:31:17.798" v="61" actId="1076"/>
          <ac:picMkLst>
            <pc:docMk/>
            <pc:sldMk cId="1300214136" sldId="257"/>
            <ac:picMk id="5" creationId="{7329679A-C3FE-7914-0EC5-ED49356BF8B8}"/>
          </ac:picMkLst>
        </pc:picChg>
      </pc:sldChg>
      <pc:sldChg chg="modSp mod">
        <pc:chgData name="Kavita Shirsat" userId="d3cea5b6e0c28af1" providerId="LiveId" clId="{FC1BA04D-CC57-4D0B-AD83-396C4FCE3BAF}" dt="2023-01-17T04:35:20.195" v="259" actId="122"/>
        <pc:sldMkLst>
          <pc:docMk/>
          <pc:sldMk cId="1243447485" sldId="258"/>
        </pc:sldMkLst>
        <pc:spChg chg="mod">
          <ac:chgData name="Kavita Shirsat" userId="d3cea5b6e0c28af1" providerId="LiveId" clId="{FC1BA04D-CC57-4D0B-AD83-396C4FCE3BAF}" dt="2023-01-17T04:35:20.195" v="259" actId="122"/>
          <ac:spMkLst>
            <pc:docMk/>
            <pc:sldMk cId="1243447485" sldId="258"/>
            <ac:spMk id="2" creationId="{E1D30FCA-C163-552A-5A2E-985B29EC80D1}"/>
          </ac:spMkLst>
        </pc:spChg>
        <pc:picChg chg="mod">
          <ac:chgData name="Kavita Shirsat" userId="d3cea5b6e0c28af1" providerId="LiveId" clId="{FC1BA04D-CC57-4D0B-AD83-396C4FCE3BAF}" dt="2023-01-16T07:31:23.106" v="62" actId="1076"/>
          <ac:picMkLst>
            <pc:docMk/>
            <pc:sldMk cId="1243447485" sldId="258"/>
            <ac:picMk id="5" creationId="{F5451646-AD55-C68F-3D49-B154D62F477B}"/>
          </ac:picMkLst>
        </pc:picChg>
      </pc:sldChg>
      <pc:sldChg chg="addSp delSp modSp new mod">
        <pc:chgData name="Kavita Shirsat" userId="d3cea5b6e0c28af1" providerId="LiveId" clId="{FC1BA04D-CC57-4D0B-AD83-396C4FCE3BAF}" dt="2023-01-17T04:35:16.547" v="257" actId="122"/>
        <pc:sldMkLst>
          <pc:docMk/>
          <pc:sldMk cId="4264898625" sldId="259"/>
        </pc:sldMkLst>
        <pc:spChg chg="mod">
          <ac:chgData name="Kavita Shirsat" userId="d3cea5b6e0c28af1" providerId="LiveId" clId="{FC1BA04D-CC57-4D0B-AD83-396C4FCE3BAF}" dt="2023-01-17T04:35:16.547" v="257" actId="122"/>
          <ac:spMkLst>
            <pc:docMk/>
            <pc:sldMk cId="4264898625" sldId="259"/>
            <ac:spMk id="2" creationId="{AA6FDD17-416D-8986-690F-F78B1488587B}"/>
          </ac:spMkLst>
        </pc:spChg>
        <pc:spChg chg="del">
          <ac:chgData name="Kavita Shirsat" userId="d3cea5b6e0c28af1" providerId="LiveId" clId="{FC1BA04D-CC57-4D0B-AD83-396C4FCE3BAF}" dt="2023-01-16T07:14:25.799" v="1" actId="22"/>
          <ac:spMkLst>
            <pc:docMk/>
            <pc:sldMk cId="4264898625" sldId="259"/>
            <ac:spMk id="3" creationId="{446E6652-7922-E543-36D8-2D0541422568}"/>
          </ac:spMkLst>
        </pc:spChg>
        <pc:picChg chg="add mod ord modCrop">
          <ac:chgData name="Kavita Shirsat" userId="d3cea5b6e0c28af1" providerId="LiveId" clId="{FC1BA04D-CC57-4D0B-AD83-396C4FCE3BAF}" dt="2023-01-16T07:33:24.549" v="78" actId="14100"/>
          <ac:picMkLst>
            <pc:docMk/>
            <pc:sldMk cId="4264898625" sldId="259"/>
            <ac:picMk id="5" creationId="{FB29231B-157A-8D7B-EE41-CFF5BAA7419F}"/>
          </ac:picMkLst>
        </pc:picChg>
        <pc:picChg chg="add mod modCrop">
          <ac:chgData name="Kavita Shirsat" userId="d3cea5b6e0c28af1" providerId="LiveId" clId="{FC1BA04D-CC57-4D0B-AD83-396C4FCE3BAF}" dt="2023-01-16T07:16:47.346" v="22" actId="14100"/>
          <ac:picMkLst>
            <pc:docMk/>
            <pc:sldMk cId="4264898625" sldId="259"/>
            <ac:picMk id="7" creationId="{821DFDBD-7D5E-9A2D-1EF9-6651E102BCC9}"/>
          </ac:picMkLst>
        </pc:picChg>
      </pc:sldChg>
      <pc:sldChg chg="addSp delSp modSp new mod">
        <pc:chgData name="Kavita Shirsat" userId="d3cea5b6e0c28af1" providerId="LiveId" clId="{FC1BA04D-CC57-4D0B-AD83-396C4FCE3BAF}" dt="2023-01-17T04:35:10.421" v="255" actId="122"/>
        <pc:sldMkLst>
          <pc:docMk/>
          <pc:sldMk cId="2855263382" sldId="260"/>
        </pc:sldMkLst>
        <pc:spChg chg="mod">
          <ac:chgData name="Kavita Shirsat" userId="d3cea5b6e0c28af1" providerId="LiveId" clId="{FC1BA04D-CC57-4D0B-AD83-396C4FCE3BAF}" dt="2023-01-17T04:35:10.421" v="255" actId="122"/>
          <ac:spMkLst>
            <pc:docMk/>
            <pc:sldMk cId="2855263382" sldId="260"/>
            <ac:spMk id="2" creationId="{BFE06A9A-2F28-1ABF-ECEE-D8922201101D}"/>
          </ac:spMkLst>
        </pc:spChg>
        <pc:spChg chg="del">
          <ac:chgData name="Kavita Shirsat" userId="d3cea5b6e0c28af1" providerId="LiveId" clId="{FC1BA04D-CC57-4D0B-AD83-396C4FCE3BAF}" dt="2023-01-16T07:18:13.848" v="24" actId="22"/>
          <ac:spMkLst>
            <pc:docMk/>
            <pc:sldMk cId="2855263382" sldId="260"/>
            <ac:spMk id="3" creationId="{E965D360-F764-A680-185C-DE904CEBB7A6}"/>
          </ac:spMkLst>
        </pc:spChg>
        <pc:picChg chg="add mod ord modCrop">
          <ac:chgData name="Kavita Shirsat" userId="d3cea5b6e0c28af1" providerId="LiveId" clId="{FC1BA04D-CC57-4D0B-AD83-396C4FCE3BAF}" dt="2023-01-16T07:33:52.731" v="79" actId="14100"/>
          <ac:picMkLst>
            <pc:docMk/>
            <pc:sldMk cId="2855263382" sldId="260"/>
            <ac:picMk id="5" creationId="{F3783D3D-B83F-9DE3-E65E-113C0FE62E15}"/>
          </ac:picMkLst>
        </pc:picChg>
        <pc:picChg chg="add mod modCrop">
          <ac:chgData name="Kavita Shirsat" userId="d3cea5b6e0c28af1" providerId="LiveId" clId="{FC1BA04D-CC57-4D0B-AD83-396C4FCE3BAF}" dt="2023-01-16T07:31:40.116" v="67" actId="14100"/>
          <ac:picMkLst>
            <pc:docMk/>
            <pc:sldMk cId="2855263382" sldId="260"/>
            <ac:picMk id="7" creationId="{97F82F6E-DABA-BFED-B9D5-2051E4DC3B07}"/>
          </ac:picMkLst>
        </pc:picChg>
      </pc:sldChg>
      <pc:sldChg chg="addSp delSp modSp new mod">
        <pc:chgData name="Kavita Shirsat" userId="d3cea5b6e0c28af1" providerId="LiveId" clId="{FC1BA04D-CC57-4D0B-AD83-396C4FCE3BAF}" dt="2023-01-17T04:34:59.499" v="252" actId="122"/>
        <pc:sldMkLst>
          <pc:docMk/>
          <pc:sldMk cId="1473997316" sldId="261"/>
        </pc:sldMkLst>
        <pc:spChg chg="mod">
          <ac:chgData name="Kavita Shirsat" userId="d3cea5b6e0c28af1" providerId="LiveId" clId="{FC1BA04D-CC57-4D0B-AD83-396C4FCE3BAF}" dt="2023-01-17T04:34:59.499" v="252" actId="122"/>
          <ac:spMkLst>
            <pc:docMk/>
            <pc:sldMk cId="1473997316" sldId="261"/>
            <ac:spMk id="2" creationId="{902853F6-C090-CD6C-A462-883F1EE0B895}"/>
          </ac:spMkLst>
        </pc:spChg>
        <pc:spChg chg="del">
          <ac:chgData name="Kavita Shirsat" userId="d3cea5b6e0c28af1" providerId="LiveId" clId="{FC1BA04D-CC57-4D0B-AD83-396C4FCE3BAF}" dt="2023-01-16T07:29:00.511" v="44" actId="22"/>
          <ac:spMkLst>
            <pc:docMk/>
            <pc:sldMk cId="1473997316" sldId="261"/>
            <ac:spMk id="3" creationId="{912010C9-0AB4-DAF4-C248-8BC6D1473832}"/>
          </ac:spMkLst>
        </pc:spChg>
        <pc:picChg chg="add mod ord modCrop">
          <ac:chgData name="Kavita Shirsat" userId="d3cea5b6e0c28af1" providerId="LiveId" clId="{FC1BA04D-CC57-4D0B-AD83-396C4FCE3BAF}" dt="2023-01-16T07:29:23.705" v="50" actId="14100"/>
          <ac:picMkLst>
            <pc:docMk/>
            <pc:sldMk cId="1473997316" sldId="261"/>
            <ac:picMk id="5" creationId="{41A50365-13DF-3FA4-7115-C471536D1708}"/>
          </ac:picMkLst>
        </pc:picChg>
      </pc:sldChg>
      <pc:sldChg chg="addSp delSp modSp new mod">
        <pc:chgData name="Kavita Shirsat" userId="d3cea5b6e0c28af1" providerId="LiveId" clId="{FC1BA04D-CC57-4D0B-AD83-396C4FCE3BAF}" dt="2023-01-16T07:32:53.131" v="77" actId="1076"/>
        <pc:sldMkLst>
          <pc:docMk/>
          <pc:sldMk cId="2277930840" sldId="262"/>
        </pc:sldMkLst>
        <pc:spChg chg="del">
          <ac:chgData name="Kavita Shirsat" userId="d3cea5b6e0c28af1" providerId="LiveId" clId="{FC1BA04D-CC57-4D0B-AD83-396C4FCE3BAF}" dt="2023-01-16T07:32:28.391" v="69" actId="22"/>
          <ac:spMkLst>
            <pc:docMk/>
            <pc:sldMk cId="2277930840" sldId="262"/>
            <ac:spMk id="3" creationId="{EABE2203-DEBC-CD9F-6B6E-57D56D412503}"/>
          </ac:spMkLst>
        </pc:spChg>
        <pc:picChg chg="add mod ord modCrop">
          <ac:chgData name="Kavita Shirsat" userId="d3cea5b6e0c28af1" providerId="LiveId" clId="{FC1BA04D-CC57-4D0B-AD83-396C4FCE3BAF}" dt="2023-01-16T07:32:53.131" v="77" actId="1076"/>
          <ac:picMkLst>
            <pc:docMk/>
            <pc:sldMk cId="2277930840" sldId="262"/>
            <ac:picMk id="5" creationId="{3817BB08-8C65-C78D-74C0-50CB17BFD813}"/>
          </ac:picMkLst>
        </pc:picChg>
      </pc:sldChg>
      <pc:sldChg chg="addSp delSp modSp new mod">
        <pc:chgData name="Kavita Shirsat" userId="d3cea5b6e0c28af1" providerId="LiveId" clId="{FC1BA04D-CC57-4D0B-AD83-396C4FCE3BAF}" dt="2023-01-17T04:34:37.577" v="247" actId="122"/>
        <pc:sldMkLst>
          <pc:docMk/>
          <pc:sldMk cId="2186779851" sldId="263"/>
        </pc:sldMkLst>
        <pc:spChg chg="mod">
          <ac:chgData name="Kavita Shirsat" userId="d3cea5b6e0c28af1" providerId="LiveId" clId="{FC1BA04D-CC57-4D0B-AD83-396C4FCE3BAF}" dt="2023-01-17T04:34:37.577" v="247" actId="122"/>
          <ac:spMkLst>
            <pc:docMk/>
            <pc:sldMk cId="2186779851" sldId="263"/>
            <ac:spMk id="2" creationId="{5C03D5BC-25C3-A173-D727-8E1FB917E23C}"/>
          </ac:spMkLst>
        </pc:spChg>
        <pc:spChg chg="del">
          <ac:chgData name="Kavita Shirsat" userId="d3cea5b6e0c28af1" providerId="LiveId" clId="{FC1BA04D-CC57-4D0B-AD83-396C4FCE3BAF}" dt="2023-01-17T03:50:46.515" v="81" actId="22"/>
          <ac:spMkLst>
            <pc:docMk/>
            <pc:sldMk cId="2186779851" sldId="263"/>
            <ac:spMk id="3" creationId="{4AD6FC74-FD41-ED9D-AC12-732BC432D69A}"/>
          </ac:spMkLst>
        </pc:spChg>
        <pc:picChg chg="add mod ord modCrop">
          <ac:chgData name="Kavita Shirsat" userId="d3cea5b6e0c28af1" providerId="LiveId" clId="{FC1BA04D-CC57-4D0B-AD83-396C4FCE3BAF}" dt="2023-01-17T03:51:35.380" v="95" actId="1076"/>
          <ac:picMkLst>
            <pc:docMk/>
            <pc:sldMk cId="2186779851" sldId="263"/>
            <ac:picMk id="5" creationId="{7ED37E3A-4967-AD4A-D7D3-D0DF74C540B2}"/>
          </ac:picMkLst>
        </pc:picChg>
      </pc:sldChg>
      <pc:sldChg chg="addSp delSp modSp new mod">
        <pc:chgData name="Kavita Shirsat" userId="d3cea5b6e0c28af1" providerId="LiveId" clId="{FC1BA04D-CC57-4D0B-AD83-396C4FCE3BAF}" dt="2023-01-17T04:34:42.328" v="249" actId="122"/>
        <pc:sldMkLst>
          <pc:docMk/>
          <pc:sldMk cId="3279391205" sldId="264"/>
        </pc:sldMkLst>
        <pc:spChg chg="mod">
          <ac:chgData name="Kavita Shirsat" userId="d3cea5b6e0c28af1" providerId="LiveId" clId="{FC1BA04D-CC57-4D0B-AD83-396C4FCE3BAF}" dt="2023-01-17T04:34:42.328" v="249" actId="122"/>
          <ac:spMkLst>
            <pc:docMk/>
            <pc:sldMk cId="3279391205" sldId="264"/>
            <ac:spMk id="2" creationId="{EEBCF4CF-1C7C-D629-896D-03194EFAB5E2}"/>
          </ac:spMkLst>
        </pc:spChg>
        <pc:spChg chg="del">
          <ac:chgData name="Kavita Shirsat" userId="d3cea5b6e0c28af1" providerId="LiveId" clId="{FC1BA04D-CC57-4D0B-AD83-396C4FCE3BAF}" dt="2023-01-17T03:52:13.598" v="97" actId="22"/>
          <ac:spMkLst>
            <pc:docMk/>
            <pc:sldMk cId="3279391205" sldId="264"/>
            <ac:spMk id="3" creationId="{7C516328-A891-5D1D-ED9B-8F40675210A9}"/>
          </ac:spMkLst>
        </pc:spChg>
        <pc:picChg chg="add mod ord modCrop">
          <ac:chgData name="Kavita Shirsat" userId="d3cea5b6e0c28af1" providerId="LiveId" clId="{FC1BA04D-CC57-4D0B-AD83-396C4FCE3BAF}" dt="2023-01-17T03:52:53.884" v="109" actId="14100"/>
          <ac:picMkLst>
            <pc:docMk/>
            <pc:sldMk cId="3279391205" sldId="264"/>
            <ac:picMk id="5" creationId="{004C29A4-3419-E1DC-9D04-05ABA06957FD}"/>
          </ac:picMkLst>
        </pc:picChg>
      </pc:sldChg>
      <pc:sldChg chg="new del">
        <pc:chgData name="Kavita Shirsat" userId="d3cea5b6e0c28af1" providerId="LiveId" clId="{FC1BA04D-CC57-4D0B-AD83-396C4FCE3BAF}" dt="2023-01-17T04:00:17.301" v="135" actId="47"/>
        <pc:sldMkLst>
          <pc:docMk/>
          <pc:sldMk cId="3443111019" sldId="265"/>
        </pc:sldMkLst>
      </pc:sldChg>
      <pc:sldChg chg="addSp delSp modSp new mod">
        <pc:chgData name="Kavita Shirsat" userId="d3cea5b6e0c28af1" providerId="LiveId" clId="{FC1BA04D-CC57-4D0B-AD83-396C4FCE3BAF}" dt="2023-01-17T04:34:46.473" v="251" actId="122"/>
        <pc:sldMkLst>
          <pc:docMk/>
          <pc:sldMk cId="2920967182" sldId="266"/>
        </pc:sldMkLst>
        <pc:spChg chg="mod">
          <ac:chgData name="Kavita Shirsat" userId="d3cea5b6e0c28af1" providerId="LiveId" clId="{FC1BA04D-CC57-4D0B-AD83-396C4FCE3BAF}" dt="2023-01-17T04:34:46.473" v="251" actId="122"/>
          <ac:spMkLst>
            <pc:docMk/>
            <pc:sldMk cId="2920967182" sldId="266"/>
            <ac:spMk id="2" creationId="{D9D60D17-0828-B982-FC1A-E61D21A9F5DE}"/>
          </ac:spMkLst>
        </pc:spChg>
        <pc:spChg chg="del">
          <ac:chgData name="Kavita Shirsat" userId="d3cea5b6e0c28af1" providerId="LiveId" clId="{FC1BA04D-CC57-4D0B-AD83-396C4FCE3BAF}" dt="2023-01-17T03:57:25.525" v="112" actId="22"/>
          <ac:spMkLst>
            <pc:docMk/>
            <pc:sldMk cId="2920967182" sldId="266"/>
            <ac:spMk id="3" creationId="{E6EE8302-5EB0-4D3F-F223-C58FD701189E}"/>
          </ac:spMkLst>
        </pc:spChg>
        <pc:picChg chg="add mod ord modCrop">
          <ac:chgData name="Kavita Shirsat" userId="d3cea5b6e0c28af1" providerId="LiveId" clId="{FC1BA04D-CC57-4D0B-AD83-396C4FCE3BAF}" dt="2023-01-17T04:00:07.243" v="132" actId="14100"/>
          <ac:picMkLst>
            <pc:docMk/>
            <pc:sldMk cId="2920967182" sldId="266"/>
            <ac:picMk id="5" creationId="{136DD1D4-0A10-93FB-A149-52E8B6D3C2D5}"/>
          </ac:picMkLst>
        </pc:picChg>
        <pc:picChg chg="add mod modCrop">
          <ac:chgData name="Kavita Shirsat" userId="d3cea5b6e0c28af1" providerId="LiveId" clId="{FC1BA04D-CC57-4D0B-AD83-396C4FCE3BAF}" dt="2023-01-17T04:00:11.853" v="134" actId="14100"/>
          <ac:picMkLst>
            <pc:docMk/>
            <pc:sldMk cId="2920967182" sldId="266"/>
            <ac:picMk id="7" creationId="{10A30287-2BE1-D278-0E13-EEE6DB06C606}"/>
          </ac:picMkLst>
        </pc:picChg>
      </pc:sldChg>
      <pc:sldChg chg="addSp modSp new mod">
        <pc:chgData name="Kavita Shirsat" userId="d3cea5b6e0c28af1" providerId="LiveId" clId="{FC1BA04D-CC57-4D0B-AD83-396C4FCE3BAF}" dt="2023-01-17T04:20:35.733" v="149" actId="14100"/>
        <pc:sldMkLst>
          <pc:docMk/>
          <pc:sldMk cId="1574637676" sldId="267"/>
        </pc:sldMkLst>
        <pc:spChg chg="mod">
          <ac:chgData name="Kavita Shirsat" userId="d3cea5b6e0c28af1" providerId="LiveId" clId="{FC1BA04D-CC57-4D0B-AD83-396C4FCE3BAF}" dt="2023-01-17T04:02:20.118" v="138" actId="122"/>
          <ac:spMkLst>
            <pc:docMk/>
            <pc:sldMk cId="1574637676" sldId="267"/>
            <ac:spMk id="2" creationId="{0552EF26-6908-036B-8AE7-10DE06EB1560}"/>
          </ac:spMkLst>
        </pc:spChg>
        <pc:picChg chg="add mod modCrop">
          <ac:chgData name="Kavita Shirsat" userId="d3cea5b6e0c28af1" providerId="LiveId" clId="{FC1BA04D-CC57-4D0B-AD83-396C4FCE3BAF}" dt="2023-01-17T04:20:35.733" v="149" actId="14100"/>
          <ac:picMkLst>
            <pc:docMk/>
            <pc:sldMk cId="1574637676" sldId="267"/>
            <ac:picMk id="5" creationId="{31A9E95D-C8D2-0FD9-52AE-8A5418ABD01C}"/>
          </ac:picMkLst>
        </pc:picChg>
      </pc:sldChg>
      <pc:sldChg chg="addSp delSp modSp new mod">
        <pc:chgData name="Kavita Shirsat" userId="d3cea5b6e0c28af1" providerId="LiveId" clId="{FC1BA04D-CC57-4D0B-AD83-396C4FCE3BAF}" dt="2023-01-17T04:28:57.543" v="196"/>
        <pc:sldMkLst>
          <pc:docMk/>
          <pc:sldMk cId="2699154544" sldId="268"/>
        </pc:sldMkLst>
        <pc:spChg chg="del">
          <ac:chgData name="Kavita Shirsat" userId="d3cea5b6e0c28af1" providerId="LiveId" clId="{FC1BA04D-CC57-4D0B-AD83-396C4FCE3BAF}" dt="2023-01-17T04:21:37.035" v="163"/>
          <ac:spMkLst>
            <pc:docMk/>
            <pc:sldMk cId="2699154544" sldId="268"/>
            <ac:spMk id="2" creationId="{EA8890F2-23A4-38DF-79FA-F352FB8EB4E5}"/>
          </ac:spMkLst>
        </pc:spChg>
        <pc:spChg chg="add mod">
          <ac:chgData name="Kavita Shirsat" userId="d3cea5b6e0c28af1" providerId="LiveId" clId="{FC1BA04D-CC57-4D0B-AD83-396C4FCE3BAF}" dt="2023-01-17T04:21:37.035" v="163"/>
          <ac:spMkLst>
            <pc:docMk/>
            <pc:sldMk cId="2699154544" sldId="268"/>
            <ac:spMk id="6" creationId="{2D8E11B1-906D-B03F-0C88-C0316E2B5F7D}"/>
          </ac:spMkLst>
        </pc:spChg>
        <pc:grpChg chg="mod">
          <ac:chgData name="Kavita Shirsat" userId="d3cea5b6e0c28af1" providerId="LiveId" clId="{FC1BA04D-CC57-4D0B-AD83-396C4FCE3BAF}" dt="2023-01-17T04:28:49.711" v="186"/>
          <ac:grpSpMkLst>
            <pc:docMk/>
            <pc:sldMk cId="2699154544" sldId="268"/>
            <ac:grpSpMk id="10" creationId="{1B5AFED3-D72D-27BF-F3B7-FFB975CFFA9D}"/>
          </ac:grpSpMkLst>
        </pc:grpChg>
        <pc:grpChg chg="mod">
          <ac:chgData name="Kavita Shirsat" userId="d3cea5b6e0c28af1" providerId="LiveId" clId="{FC1BA04D-CC57-4D0B-AD83-396C4FCE3BAF}" dt="2023-01-17T04:28:54.386" v="190"/>
          <ac:grpSpMkLst>
            <pc:docMk/>
            <pc:sldMk cId="2699154544" sldId="268"/>
            <ac:grpSpMk id="14" creationId="{1AF62C8E-41D6-2ED7-D9FF-80C45C8A91BA}"/>
          </ac:grpSpMkLst>
        </pc:grpChg>
        <pc:grpChg chg="mod">
          <ac:chgData name="Kavita Shirsat" userId="d3cea5b6e0c28af1" providerId="LiveId" clId="{FC1BA04D-CC57-4D0B-AD83-396C4FCE3BAF}" dt="2023-01-17T04:28:57.543" v="196"/>
          <ac:grpSpMkLst>
            <pc:docMk/>
            <pc:sldMk cId="2699154544" sldId="268"/>
            <ac:grpSpMk id="20" creationId="{94C9977C-06CB-C5DE-89C8-ECC66F5DFE1B}"/>
          </ac:grpSpMkLst>
        </pc:grpChg>
        <pc:grpChg chg="mod">
          <ac:chgData name="Kavita Shirsat" userId="d3cea5b6e0c28af1" providerId="LiveId" clId="{FC1BA04D-CC57-4D0B-AD83-396C4FCE3BAF}" dt="2023-01-17T04:28:57.543" v="196"/>
          <ac:grpSpMkLst>
            <pc:docMk/>
            <pc:sldMk cId="2699154544" sldId="268"/>
            <ac:grpSpMk id="21" creationId="{988FAB2B-51F6-C4EF-8E7E-878E1F0F9A2E}"/>
          </ac:grpSpMkLst>
        </pc:grpChg>
        <pc:picChg chg="add mod modCrop">
          <ac:chgData name="Kavita Shirsat" userId="d3cea5b6e0c28af1" providerId="LiveId" clId="{FC1BA04D-CC57-4D0B-AD83-396C4FCE3BAF}" dt="2023-01-17T04:21:25.240" v="162" actId="14100"/>
          <ac:picMkLst>
            <pc:docMk/>
            <pc:sldMk cId="2699154544" sldId="268"/>
            <ac:picMk id="5" creationId="{6AC53E0F-3DC2-C7FE-1D30-3869237D5CEA}"/>
          </ac:picMkLst>
        </pc:picChg>
        <pc:inkChg chg="add">
          <ac:chgData name="Kavita Shirsat" userId="d3cea5b6e0c28af1" providerId="LiveId" clId="{FC1BA04D-CC57-4D0B-AD83-396C4FCE3BAF}" dt="2023-01-17T04:28:47.763" v="183" actId="9405"/>
          <ac:inkMkLst>
            <pc:docMk/>
            <pc:sldMk cId="2699154544" sldId="268"/>
            <ac:inkMk id="7" creationId="{97D7D928-B70E-1C7F-A216-269C2E9A331E}"/>
          </ac:inkMkLst>
        </pc:inkChg>
        <pc:inkChg chg="add mod">
          <ac:chgData name="Kavita Shirsat" userId="d3cea5b6e0c28af1" providerId="LiveId" clId="{FC1BA04D-CC57-4D0B-AD83-396C4FCE3BAF}" dt="2023-01-17T04:28:49.711" v="186"/>
          <ac:inkMkLst>
            <pc:docMk/>
            <pc:sldMk cId="2699154544" sldId="268"/>
            <ac:inkMk id="8" creationId="{D549A1A7-E9EA-671A-8765-96D8201D74EC}"/>
          </ac:inkMkLst>
        </pc:inkChg>
        <pc:inkChg chg="add mod">
          <ac:chgData name="Kavita Shirsat" userId="d3cea5b6e0c28af1" providerId="LiveId" clId="{FC1BA04D-CC57-4D0B-AD83-396C4FCE3BAF}" dt="2023-01-17T04:28:49.711" v="186"/>
          <ac:inkMkLst>
            <pc:docMk/>
            <pc:sldMk cId="2699154544" sldId="268"/>
            <ac:inkMk id="9" creationId="{ED752FFE-5413-BC80-9E7D-BAB47BB7CBA8}"/>
          </ac:inkMkLst>
        </pc:inkChg>
        <pc:inkChg chg="add mod">
          <ac:chgData name="Kavita Shirsat" userId="d3cea5b6e0c28af1" providerId="LiveId" clId="{FC1BA04D-CC57-4D0B-AD83-396C4FCE3BAF}" dt="2023-01-17T04:28:54.386" v="190"/>
          <ac:inkMkLst>
            <pc:docMk/>
            <pc:sldMk cId="2699154544" sldId="268"/>
            <ac:inkMk id="11" creationId="{632F927A-0720-2F95-64A3-A1195D0ADD99}"/>
          </ac:inkMkLst>
        </pc:inkChg>
        <pc:inkChg chg="add mod">
          <ac:chgData name="Kavita Shirsat" userId="d3cea5b6e0c28af1" providerId="LiveId" clId="{FC1BA04D-CC57-4D0B-AD83-396C4FCE3BAF}" dt="2023-01-17T04:28:54.386" v="190"/>
          <ac:inkMkLst>
            <pc:docMk/>
            <pc:sldMk cId="2699154544" sldId="268"/>
            <ac:inkMk id="12" creationId="{128E68C5-DB43-89DB-9890-A804A8276597}"/>
          </ac:inkMkLst>
        </pc:inkChg>
        <pc:inkChg chg="add mod">
          <ac:chgData name="Kavita Shirsat" userId="d3cea5b6e0c28af1" providerId="LiveId" clId="{FC1BA04D-CC57-4D0B-AD83-396C4FCE3BAF}" dt="2023-01-17T04:28:54.386" v="190"/>
          <ac:inkMkLst>
            <pc:docMk/>
            <pc:sldMk cId="2699154544" sldId="268"/>
            <ac:inkMk id="13" creationId="{B0C2196E-8B79-5C00-950F-C985C3CFAF61}"/>
          </ac:inkMkLst>
        </pc:inkChg>
        <pc:inkChg chg="add mod">
          <ac:chgData name="Kavita Shirsat" userId="d3cea5b6e0c28af1" providerId="LiveId" clId="{FC1BA04D-CC57-4D0B-AD83-396C4FCE3BAF}" dt="2023-01-17T04:28:57.543" v="196"/>
          <ac:inkMkLst>
            <pc:docMk/>
            <pc:sldMk cId="2699154544" sldId="268"/>
            <ac:inkMk id="15" creationId="{38E3C7C2-49AF-421D-E348-A4AB1AFB8701}"/>
          </ac:inkMkLst>
        </pc:inkChg>
        <pc:inkChg chg="add mod">
          <ac:chgData name="Kavita Shirsat" userId="d3cea5b6e0c28af1" providerId="LiveId" clId="{FC1BA04D-CC57-4D0B-AD83-396C4FCE3BAF}" dt="2023-01-17T04:28:57.543" v="196"/>
          <ac:inkMkLst>
            <pc:docMk/>
            <pc:sldMk cId="2699154544" sldId="268"/>
            <ac:inkMk id="16" creationId="{3C0BC20E-BC08-C28E-9BDD-2C036D60295E}"/>
          </ac:inkMkLst>
        </pc:inkChg>
        <pc:inkChg chg="add mod">
          <ac:chgData name="Kavita Shirsat" userId="d3cea5b6e0c28af1" providerId="LiveId" clId="{FC1BA04D-CC57-4D0B-AD83-396C4FCE3BAF}" dt="2023-01-17T04:28:57.543" v="196"/>
          <ac:inkMkLst>
            <pc:docMk/>
            <pc:sldMk cId="2699154544" sldId="268"/>
            <ac:inkMk id="17" creationId="{EDA2E6CB-C636-D5F0-D116-90179A843146}"/>
          </ac:inkMkLst>
        </pc:inkChg>
        <pc:inkChg chg="add mod">
          <ac:chgData name="Kavita Shirsat" userId="d3cea5b6e0c28af1" providerId="LiveId" clId="{FC1BA04D-CC57-4D0B-AD83-396C4FCE3BAF}" dt="2023-01-17T04:28:57.543" v="196"/>
          <ac:inkMkLst>
            <pc:docMk/>
            <pc:sldMk cId="2699154544" sldId="268"/>
            <ac:inkMk id="18" creationId="{7C566C3E-28B3-AAE4-3873-D3098C7B26BC}"/>
          </ac:inkMkLst>
        </pc:inkChg>
        <pc:inkChg chg="add mod">
          <ac:chgData name="Kavita Shirsat" userId="d3cea5b6e0c28af1" providerId="LiveId" clId="{FC1BA04D-CC57-4D0B-AD83-396C4FCE3BAF}" dt="2023-01-17T04:28:57.543" v="196"/>
          <ac:inkMkLst>
            <pc:docMk/>
            <pc:sldMk cId="2699154544" sldId="268"/>
            <ac:inkMk id="19" creationId="{85D067E5-316C-7E6C-8267-7C68D466E786}"/>
          </ac:inkMkLst>
        </pc:inkChg>
      </pc:sldChg>
      <pc:sldChg chg="addSp delSp modSp new mod">
        <pc:chgData name="Kavita Shirsat" userId="d3cea5b6e0c28af1" providerId="LiveId" clId="{FC1BA04D-CC57-4D0B-AD83-396C4FCE3BAF}" dt="2023-01-17T04:34:16.583" v="245" actId="1076"/>
        <pc:sldMkLst>
          <pc:docMk/>
          <pc:sldMk cId="425743795" sldId="269"/>
        </pc:sldMkLst>
        <pc:spChg chg="mod">
          <ac:chgData name="Kavita Shirsat" userId="d3cea5b6e0c28af1" providerId="LiveId" clId="{FC1BA04D-CC57-4D0B-AD83-396C4FCE3BAF}" dt="2023-01-17T04:29:11.609" v="198" actId="122"/>
          <ac:spMkLst>
            <pc:docMk/>
            <pc:sldMk cId="425743795" sldId="269"/>
            <ac:spMk id="2" creationId="{CDEE84CE-7B75-F804-5F16-BE377D7118B0}"/>
          </ac:spMkLst>
        </pc:spChg>
        <pc:spChg chg="del">
          <ac:chgData name="Kavita Shirsat" userId="d3cea5b6e0c28af1" providerId="LiveId" clId="{FC1BA04D-CC57-4D0B-AD83-396C4FCE3BAF}" dt="2023-01-17T04:23:06.357" v="165" actId="22"/>
          <ac:spMkLst>
            <pc:docMk/>
            <pc:sldMk cId="425743795" sldId="269"/>
            <ac:spMk id="3" creationId="{852B1E24-122B-7C8B-6EAC-1CF6AAC9294A}"/>
          </ac:spMkLst>
        </pc:spChg>
        <pc:spChg chg="add mod">
          <ac:chgData name="Kavita Shirsat" userId="d3cea5b6e0c28af1" providerId="LiveId" clId="{FC1BA04D-CC57-4D0B-AD83-396C4FCE3BAF}" dt="2023-01-17T04:23:23.448" v="170" actId="21"/>
          <ac:spMkLst>
            <pc:docMk/>
            <pc:sldMk cId="425743795" sldId="269"/>
            <ac:spMk id="7" creationId="{69666762-CD7F-F906-8C48-532A83D392A7}"/>
          </ac:spMkLst>
        </pc:spChg>
        <pc:picChg chg="add del mod ord modCrop">
          <ac:chgData name="Kavita Shirsat" userId="d3cea5b6e0c28af1" providerId="LiveId" clId="{FC1BA04D-CC57-4D0B-AD83-396C4FCE3BAF}" dt="2023-01-17T04:23:23.448" v="170" actId="21"/>
          <ac:picMkLst>
            <pc:docMk/>
            <pc:sldMk cId="425743795" sldId="269"/>
            <ac:picMk id="5" creationId="{51D3C572-80D8-85A5-893A-DA5961990843}"/>
          </ac:picMkLst>
        </pc:picChg>
        <pc:picChg chg="add del mod modCrop">
          <ac:chgData name="Kavita Shirsat" userId="d3cea5b6e0c28af1" providerId="LiveId" clId="{FC1BA04D-CC57-4D0B-AD83-396C4FCE3BAF}" dt="2023-01-17T04:34:12.306" v="243" actId="478"/>
          <ac:picMkLst>
            <pc:docMk/>
            <pc:sldMk cId="425743795" sldId="269"/>
            <ac:picMk id="8" creationId="{DB801005-0268-A118-5C82-086AD9EBF207}"/>
          </ac:picMkLst>
        </pc:picChg>
        <pc:picChg chg="add mod">
          <ac:chgData name="Kavita Shirsat" userId="d3cea5b6e0c28af1" providerId="LiveId" clId="{FC1BA04D-CC57-4D0B-AD83-396C4FCE3BAF}" dt="2023-01-17T04:34:16.583" v="245" actId="1076"/>
          <ac:picMkLst>
            <pc:docMk/>
            <pc:sldMk cId="425743795" sldId="269"/>
            <ac:picMk id="11" creationId="{AFE4C7B8-4EF1-1B1D-6784-41E42B49B2C6}"/>
          </ac:picMkLst>
        </pc:picChg>
        <pc:inkChg chg="add">
          <ac:chgData name="Kavita Shirsat" userId="d3cea5b6e0c28af1" providerId="LiveId" clId="{FC1BA04D-CC57-4D0B-AD83-396C4FCE3BAF}" dt="2023-01-17T04:24:45.012" v="182" actId="9405"/>
          <ac:inkMkLst>
            <pc:docMk/>
            <pc:sldMk cId="425743795" sldId="269"/>
            <ac:inkMk id="9" creationId="{19CEDA9E-5F4F-8846-6F7C-751E2B98080B}"/>
          </ac:inkMkLst>
        </pc:inkChg>
      </pc:sldChg>
      <pc:sldChg chg="addSp delSp modSp new mod">
        <pc:chgData name="Kavita Shirsat" userId="d3cea5b6e0c28af1" providerId="LiveId" clId="{FC1BA04D-CC57-4D0B-AD83-396C4FCE3BAF}" dt="2023-01-17T04:33:32.628" v="242" actId="1076"/>
        <pc:sldMkLst>
          <pc:docMk/>
          <pc:sldMk cId="4211265121" sldId="270"/>
        </pc:sldMkLst>
        <pc:spChg chg="mod">
          <ac:chgData name="Kavita Shirsat" userId="d3cea5b6e0c28af1" providerId="LiveId" clId="{FC1BA04D-CC57-4D0B-AD83-396C4FCE3BAF}" dt="2023-01-17T04:32:30.710" v="239" actId="122"/>
          <ac:spMkLst>
            <pc:docMk/>
            <pc:sldMk cId="4211265121" sldId="270"/>
            <ac:spMk id="2" creationId="{16FA6181-79F7-8228-9311-D0A592111B01}"/>
          </ac:spMkLst>
        </pc:spChg>
        <pc:picChg chg="add del mod modCrop">
          <ac:chgData name="Kavita Shirsat" userId="d3cea5b6e0c28af1" providerId="LiveId" clId="{FC1BA04D-CC57-4D0B-AD83-396C4FCE3BAF}" dt="2023-01-17T04:33:28.335" v="240" actId="478"/>
          <ac:picMkLst>
            <pc:docMk/>
            <pc:sldMk cId="4211265121" sldId="270"/>
            <ac:picMk id="5" creationId="{1AC794CB-1971-9B87-5DE9-BFEE8AED1FF2}"/>
          </ac:picMkLst>
        </pc:picChg>
        <pc:picChg chg="add mod">
          <ac:chgData name="Kavita Shirsat" userId="d3cea5b6e0c28af1" providerId="LiveId" clId="{FC1BA04D-CC57-4D0B-AD83-396C4FCE3BAF}" dt="2023-01-17T04:33:32.628" v="242" actId="1076"/>
          <ac:picMkLst>
            <pc:docMk/>
            <pc:sldMk cId="4211265121" sldId="270"/>
            <ac:picMk id="7" creationId="{51976CA6-FA9A-59E0-6BED-3A934190C619}"/>
          </ac:picMkLst>
        </pc:picChg>
      </pc:sldChg>
      <pc:sldChg chg="addSp delSp modSp new mod">
        <pc:chgData name="Kavita Shirsat" userId="d3cea5b6e0c28af1" providerId="LiveId" clId="{FC1BA04D-CC57-4D0B-AD83-396C4FCE3BAF}" dt="2023-01-17T04:32:20.149" v="237" actId="122"/>
        <pc:sldMkLst>
          <pc:docMk/>
          <pc:sldMk cId="2847036398" sldId="271"/>
        </pc:sldMkLst>
        <pc:spChg chg="mod">
          <ac:chgData name="Kavita Shirsat" userId="d3cea5b6e0c28af1" providerId="LiveId" clId="{FC1BA04D-CC57-4D0B-AD83-396C4FCE3BAF}" dt="2023-01-17T04:32:20.149" v="237" actId="122"/>
          <ac:spMkLst>
            <pc:docMk/>
            <pc:sldMk cId="2847036398" sldId="271"/>
            <ac:spMk id="2" creationId="{327A3011-08C2-55A8-613A-C83E4DC2D035}"/>
          </ac:spMkLst>
        </pc:spChg>
        <pc:spChg chg="del">
          <ac:chgData name="Kavita Shirsat" userId="d3cea5b6e0c28af1" providerId="LiveId" clId="{FC1BA04D-CC57-4D0B-AD83-396C4FCE3BAF}" dt="2023-01-17T04:30:53.347" v="211" actId="22"/>
          <ac:spMkLst>
            <pc:docMk/>
            <pc:sldMk cId="2847036398" sldId="271"/>
            <ac:spMk id="3" creationId="{C4CE1373-C040-A4FE-AA7B-ED902ACAD3ED}"/>
          </ac:spMkLst>
        </pc:spChg>
        <pc:picChg chg="add mod ord modCrop">
          <ac:chgData name="Kavita Shirsat" userId="d3cea5b6e0c28af1" providerId="LiveId" clId="{FC1BA04D-CC57-4D0B-AD83-396C4FCE3BAF}" dt="2023-01-17T04:32:09.506" v="225" actId="14100"/>
          <ac:picMkLst>
            <pc:docMk/>
            <pc:sldMk cId="2847036398" sldId="271"/>
            <ac:picMk id="5" creationId="{DD4C363C-D3BD-BBC8-45C7-DDAEF7572789}"/>
          </ac:picMkLst>
        </pc:picChg>
      </pc:sldChg>
      <pc:sldChg chg="addSp delSp modSp new mod">
        <pc:chgData name="Kavita Shirsat" userId="d3cea5b6e0c28af1" providerId="LiveId" clId="{FC1BA04D-CC57-4D0B-AD83-396C4FCE3BAF}" dt="2023-01-18T04:10:57.609" v="361" actId="14100"/>
        <pc:sldMkLst>
          <pc:docMk/>
          <pc:sldMk cId="3114561382" sldId="272"/>
        </pc:sldMkLst>
        <pc:spChg chg="mod">
          <ac:chgData name="Kavita Shirsat" userId="d3cea5b6e0c28af1" providerId="LiveId" clId="{FC1BA04D-CC57-4D0B-AD83-396C4FCE3BAF}" dt="2023-01-18T04:08:10.481" v="339" actId="1076"/>
          <ac:spMkLst>
            <pc:docMk/>
            <pc:sldMk cId="3114561382" sldId="272"/>
            <ac:spMk id="2" creationId="{40F69E23-F851-0833-EB48-90CB61A726BE}"/>
          </ac:spMkLst>
        </pc:spChg>
        <pc:spChg chg="add del mod">
          <ac:chgData name="Kavita Shirsat" userId="d3cea5b6e0c28af1" providerId="LiveId" clId="{FC1BA04D-CC57-4D0B-AD83-396C4FCE3BAF}" dt="2023-01-18T04:06:43.146" v="302"/>
          <ac:spMkLst>
            <pc:docMk/>
            <pc:sldMk cId="3114561382" sldId="272"/>
            <ac:spMk id="3" creationId="{EC92A4CB-C2A7-093F-3F10-A4D8175B3903}"/>
          </ac:spMkLst>
        </pc:spChg>
        <pc:spChg chg="add del mod">
          <ac:chgData name="Kavita Shirsat" userId="d3cea5b6e0c28af1" providerId="LiveId" clId="{FC1BA04D-CC57-4D0B-AD83-396C4FCE3BAF}" dt="2023-01-18T04:06:32.888" v="294"/>
          <ac:spMkLst>
            <pc:docMk/>
            <pc:sldMk cId="3114561382" sldId="272"/>
            <ac:spMk id="4" creationId="{61BB0551-4D49-AEDF-2B2E-65290C095D2D}"/>
          </ac:spMkLst>
        </pc:spChg>
        <pc:spChg chg="add mod">
          <ac:chgData name="Kavita Shirsat" userId="d3cea5b6e0c28af1" providerId="LiveId" clId="{FC1BA04D-CC57-4D0B-AD83-396C4FCE3BAF}" dt="2023-01-18T04:08:26.439" v="343" actId="14100"/>
          <ac:spMkLst>
            <pc:docMk/>
            <pc:sldMk cId="3114561382" sldId="272"/>
            <ac:spMk id="5" creationId="{5CF2BDD2-1F6F-8792-F80C-397AAF50FE0F}"/>
          </ac:spMkLst>
        </pc:spChg>
        <pc:spChg chg="add mod">
          <ac:chgData name="Kavita Shirsat" userId="d3cea5b6e0c28af1" providerId="LiveId" clId="{FC1BA04D-CC57-4D0B-AD83-396C4FCE3BAF}" dt="2023-01-18T04:08:59.448" v="347" actId="14100"/>
          <ac:spMkLst>
            <pc:docMk/>
            <pc:sldMk cId="3114561382" sldId="272"/>
            <ac:spMk id="9" creationId="{FA295A9C-CEAD-0E52-C6E0-91772AEF4368}"/>
          </ac:spMkLst>
        </pc:spChg>
        <pc:spChg chg="add del">
          <ac:chgData name="Kavita Shirsat" userId="d3cea5b6e0c28af1" providerId="LiveId" clId="{FC1BA04D-CC57-4D0B-AD83-396C4FCE3BAF}" dt="2023-01-18T04:09:20.303" v="349" actId="22"/>
          <ac:spMkLst>
            <pc:docMk/>
            <pc:sldMk cId="3114561382" sldId="272"/>
            <ac:spMk id="11" creationId="{E29927B1-732D-8525-CEDB-590640A58962}"/>
          </ac:spMkLst>
        </pc:spChg>
        <pc:picChg chg="add mod modCrop">
          <ac:chgData name="Kavita Shirsat" userId="d3cea5b6e0c28af1" providerId="LiveId" clId="{FC1BA04D-CC57-4D0B-AD83-396C4FCE3BAF}" dt="2023-01-18T04:10:57.609" v="361" actId="14100"/>
          <ac:picMkLst>
            <pc:docMk/>
            <pc:sldMk cId="3114561382" sldId="272"/>
            <ac:picMk id="7" creationId="{BC05AE2B-E0AB-B3C3-3148-0AE4AEE858C7}"/>
          </ac:picMkLst>
        </pc:picChg>
        <pc:picChg chg="add mod modCrop">
          <ac:chgData name="Kavita Shirsat" userId="d3cea5b6e0c28af1" providerId="LiveId" clId="{FC1BA04D-CC57-4D0B-AD83-396C4FCE3BAF}" dt="2023-01-18T04:10:08.466" v="360" actId="1076"/>
          <ac:picMkLst>
            <pc:docMk/>
            <pc:sldMk cId="3114561382" sldId="272"/>
            <ac:picMk id="13" creationId="{BBC79D11-2A31-2D71-F643-B1610EE5A6B6}"/>
          </ac:picMkLst>
        </pc:picChg>
      </pc:sldChg>
      <pc:sldChg chg="addSp delSp modSp new mod ord">
        <pc:chgData name="Kavita Shirsat" userId="d3cea5b6e0c28af1" providerId="LiveId" clId="{FC1BA04D-CC57-4D0B-AD83-396C4FCE3BAF}" dt="2023-01-18T04:15:33.146" v="403" actId="20578"/>
        <pc:sldMkLst>
          <pc:docMk/>
          <pc:sldMk cId="1964600333" sldId="273"/>
        </pc:sldMkLst>
        <pc:spChg chg="mod">
          <ac:chgData name="Kavita Shirsat" userId="d3cea5b6e0c28af1" providerId="LiveId" clId="{FC1BA04D-CC57-4D0B-AD83-396C4FCE3BAF}" dt="2023-01-18T04:11:54.066" v="383" actId="122"/>
          <ac:spMkLst>
            <pc:docMk/>
            <pc:sldMk cId="1964600333" sldId="273"/>
            <ac:spMk id="2" creationId="{F26A504E-BCE3-5476-72A8-77DA7D9D58EE}"/>
          </ac:spMkLst>
        </pc:spChg>
        <pc:spChg chg="del">
          <ac:chgData name="Kavita Shirsat" userId="d3cea5b6e0c28af1" providerId="LiveId" clId="{FC1BA04D-CC57-4D0B-AD83-396C4FCE3BAF}" dt="2023-01-18T04:11:40.708" v="363"/>
          <ac:spMkLst>
            <pc:docMk/>
            <pc:sldMk cId="1964600333" sldId="273"/>
            <ac:spMk id="3" creationId="{5C230518-A296-0BDA-8B30-CF1CBE60F691}"/>
          </ac:spMkLst>
        </pc:spChg>
        <pc:picChg chg="add mod">
          <ac:chgData name="Kavita Shirsat" userId="d3cea5b6e0c28af1" providerId="LiveId" clId="{FC1BA04D-CC57-4D0B-AD83-396C4FCE3BAF}" dt="2023-01-18T04:11:44.284" v="365" actId="14100"/>
          <ac:picMkLst>
            <pc:docMk/>
            <pc:sldMk cId="1964600333" sldId="273"/>
            <ac:picMk id="4" creationId="{D4D6A590-DF6A-7E9B-9E58-0B00FD43905C}"/>
          </ac:picMkLst>
        </pc:picChg>
      </pc:sldChg>
      <pc:sldChg chg="addSp delSp modSp new mod">
        <pc:chgData name="Kavita Shirsat" userId="d3cea5b6e0c28af1" providerId="LiveId" clId="{FC1BA04D-CC57-4D0B-AD83-396C4FCE3BAF}" dt="2023-01-18T04:13:31.549" v="400" actId="14100"/>
        <pc:sldMkLst>
          <pc:docMk/>
          <pc:sldMk cId="2116473813" sldId="274"/>
        </pc:sldMkLst>
        <pc:spChg chg="del">
          <ac:chgData name="Kavita Shirsat" userId="d3cea5b6e0c28af1" providerId="LiveId" clId="{FC1BA04D-CC57-4D0B-AD83-396C4FCE3BAF}" dt="2023-01-18T04:12:46.979" v="385" actId="22"/>
          <ac:spMkLst>
            <pc:docMk/>
            <pc:sldMk cId="2116473813" sldId="274"/>
            <ac:spMk id="3" creationId="{7E005A75-7078-A8CD-C177-E730F21222FC}"/>
          </ac:spMkLst>
        </pc:spChg>
        <pc:picChg chg="add mod ord modCrop">
          <ac:chgData name="Kavita Shirsat" userId="d3cea5b6e0c28af1" providerId="LiveId" clId="{FC1BA04D-CC57-4D0B-AD83-396C4FCE3BAF}" dt="2023-01-18T04:13:31.549" v="400" actId="14100"/>
          <ac:picMkLst>
            <pc:docMk/>
            <pc:sldMk cId="2116473813" sldId="274"/>
            <ac:picMk id="5" creationId="{3C3CF306-60DA-C86C-D971-50DAA5C9357C}"/>
          </ac:picMkLst>
        </pc:picChg>
      </pc:sldChg>
      <pc:sldChg chg="addSp delSp modSp new del mod">
        <pc:chgData name="Kavita Shirsat" userId="d3cea5b6e0c28af1" providerId="LiveId" clId="{FC1BA04D-CC57-4D0B-AD83-396C4FCE3BAF}" dt="2023-01-18T04:28:26.817" v="470" actId="47"/>
        <pc:sldMkLst>
          <pc:docMk/>
          <pc:sldMk cId="2871703423" sldId="275"/>
        </pc:sldMkLst>
        <pc:spChg chg="del">
          <ac:chgData name="Kavita Shirsat" userId="d3cea5b6e0c28af1" providerId="LiveId" clId="{FC1BA04D-CC57-4D0B-AD83-396C4FCE3BAF}" dt="2023-01-18T04:15:47.602" v="405"/>
          <ac:spMkLst>
            <pc:docMk/>
            <pc:sldMk cId="2871703423" sldId="275"/>
            <ac:spMk id="3" creationId="{1B4C5A9B-A85C-0719-2426-50A6922D57B8}"/>
          </ac:spMkLst>
        </pc:spChg>
        <pc:spChg chg="add del mod">
          <ac:chgData name="Kavita Shirsat" userId="d3cea5b6e0c28af1" providerId="LiveId" clId="{FC1BA04D-CC57-4D0B-AD83-396C4FCE3BAF}" dt="2023-01-18T04:21:27.772" v="444"/>
          <ac:spMkLst>
            <pc:docMk/>
            <pc:sldMk cId="2871703423" sldId="275"/>
            <ac:spMk id="6" creationId="{9C5F7D3D-7FB2-7095-E7E1-E6007C43D873}"/>
          </ac:spMkLst>
        </pc:spChg>
        <pc:spChg chg="add del mod">
          <ac:chgData name="Kavita Shirsat" userId="d3cea5b6e0c28af1" providerId="LiveId" clId="{FC1BA04D-CC57-4D0B-AD83-396C4FCE3BAF}" dt="2023-01-18T04:22:12.865" v="455" actId="21"/>
          <ac:spMkLst>
            <pc:docMk/>
            <pc:sldMk cId="2871703423" sldId="275"/>
            <ac:spMk id="8" creationId="{CDAB5C07-8620-AFDB-B377-9D44F6F27A9D}"/>
          </ac:spMkLst>
        </pc:spChg>
        <pc:picChg chg="add del mod modCrop">
          <ac:chgData name="Kavita Shirsat" userId="d3cea5b6e0c28af1" providerId="LiveId" clId="{FC1BA04D-CC57-4D0B-AD83-396C4FCE3BAF}" dt="2023-01-18T04:22:12.865" v="455" actId="21"/>
          <ac:picMkLst>
            <pc:docMk/>
            <pc:sldMk cId="2871703423" sldId="275"/>
            <ac:picMk id="4" creationId="{419A41E9-CE1F-BFC4-5401-0FBC494A84CB}"/>
          </ac:picMkLst>
        </pc:picChg>
      </pc:sldChg>
      <pc:sldChg chg="addSp delSp modSp new mod addCm">
        <pc:chgData name="Kavita Shirsat" userId="d3cea5b6e0c28af1" providerId="LiveId" clId="{FC1BA04D-CC57-4D0B-AD83-396C4FCE3BAF}" dt="2023-01-18T04:29:22.961" v="473" actId="1076"/>
        <pc:sldMkLst>
          <pc:docMk/>
          <pc:sldMk cId="2789166797" sldId="276"/>
        </pc:sldMkLst>
        <pc:spChg chg="mod">
          <ac:chgData name="Kavita Shirsat" userId="d3cea5b6e0c28af1" providerId="LiveId" clId="{FC1BA04D-CC57-4D0B-AD83-396C4FCE3BAF}" dt="2023-01-18T04:22:26.029" v="459" actId="27636"/>
          <ac:spMkLst>
            <pc:docMk/>
            <pc:sldMk cId="2789166797" sldId="276"/>
            <ac:spMk id="2" creationId="{078151D1-AEC8-16C3-B2FE-68B21D67D7E4}"/>
          </ac:spMkLst>
        </pc:spChg>
        <pc:spChg chg="add mod">
          <ac:chgData name="Kavita Shirsat" userId="d3cea5b6e0c28af1" providerId="LiveId" clId="{FC1BA04D-CC57-4D0B-AD83-396C4FCE3BAF}" dt="2023-01-18T04:23:02.670" v="468" actId="1076"/>
          <ac:spMkLst>
            <pc:docMk/>
            <pc:sldMk cId="2789166797" sldId="276"/>
            <ac:spMk id="7" creationId="{F4913B73-1567-53B4-91BE-92D9C2DA220F}"/>
          </ac:spMkLst>
        </pc:spChg>
        <pc:picChg chg="add del mod modCrop">
          <ac:chgData name="Kavita Shirsat" userId="d3cea5b6e0c28af1" providerId="LiveId" clId="{FC1BA04D-CC57-4D0B-AD83-396C4FCE3BAF}" dt="2023-01-18T04:29:19.189" v="471" actId="478"/>
          <ac:picMkLst>
            <pc:docMk/>
            <pc:sldMk cId="2789166797" sldId="276"/>
            <ac:picMk id="5" creationId="{380C313E-7861-6257-231B-DB92A731831D}"/>
          </ac:picMkLst>
        </pc:picChg>
        <pc:picChg chg="add mod">
          <ac:chgData name="Kavita Shirsat" userId="d3cea5b6e0c28af1" providerId="LiveId" clId="{FC1BA04D-CC57-4D0B-AD83-396C4FCE3BAF}" dt="2023-01-18T04:23:06.241" v="469" actId="1076"/>
          <ac:picMkLst>
            <pc:docMk/>
            <pc:sldMk cId="2789166797" sldId="276"/>
            <ac:picMk id="8" creationId="{2A52372B-0C89-B048-6651-F9E96D75825E}"/>
          </ac:picMkLst>
        </pc:picChg>
        <pc:picChg chg="add mod">
          <ac:chgData name="Kavita Shirsat" userId="d3cea5b6e0c28af1" providerId="LiveId" clId="{FC1BA04D-CC57-4D0B-AD83-396C4FCE3BAF}" dt="2023-01-18T04:29:22.961" v="473" actId="1076"/>
          <ac:picMkLst>
            <pc:docMk/>
            <pc:sldMk cId="2789166797" sldId="276"/>
            <ac:picMk id="10" creationId="{A3CDB6DE-536B-3C79-997F-EBB598C3404F}"/>
          </ac:picMkLst>
        </pc:picChg>
      </pc:sldChg>
      <pc:sldChg chg="addSp delSp modSp new mod">
        <pc:chgData name="Kavita Shirsat" userId="d3cea5b6e0c28af1" providerId="LiveId" clId="{FC1BA04D-CC57-4D0B-AD83-396C4FCE3BAF}" dt="2023-01-18T04:42:30.899" v="481" actId="14100"/>
        <pc:sldMkLst>
          <pc:docMk/>
          <pc:sldMk cId="4006944653" sldId="277"/>
        </pc:sldMkLst>
        <pc:spChg chg="del">
          <ac:chgData name="Kavita Shirsat" userId="d3cea5b6e0c28af1" providerId="LiveId" clId="{FC1BA04D-CC57-4D0B-AD83-396C4FCE3BAF}" dt="2023-01-18T04:42:06.238" v="475"/>
          <ac:spMkLst>
            <pc:docMk/>
            <pc:sldMk cId="4006944653" sldId="277"/>
            <ac:spMk id="3" creationId="{5BBC2896-FEE6-B374-EDDB-5D0CE6869019}"/>
          </ac:spMkLst>
        </pc:spChg>
        <pc:picChg chg="add mod modCrop">
          <ac:chgData name="Kavita Shirsat" userId="d3cea5b6e0c28af1" providerId="LiveId" clId="{FC1BA04D-CC57-4D0B-AD83-396C4FCE3BAF}" dt="2023-01-18T04:42:30.899" v="481" actId="14100"/>
          <ac:picMkLst>
            <pc:docMk/>
            <pc:sldMk cId="4006944653" sldId="277"/>
            <ac:picMk id="4" creationId="{F4E98B19-E0B2-7C6D-A0B0-3D57A0BBD1E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18T09:50:36.619" idx="1">
    <p:pos x="768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8:47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8:5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8:57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4:45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3474 797 24575,'-13'0'0,"1"1"0,-1 1 0,1 0 0,-17 6 0,0-1 0,-808 225 0,505-117 0,8 21 0,313-130 0,-8 3 0,-27 17 0,41-23 0,1 0 0,0 0 0,0 1 0,0-1 0,0 1 0,0 0 0,1 0 0,0 1 0,0-1 0,-5 10 0,7-11 0,0 0 0,0 0 0,1 0 0,-1 0 0,1 0 0,0 0 0,0 0 0,0 1 0,0-1 0,1 0 0,-1 0 0,1 0 0,0 0 0,0 0 0,0 0 0,0 0 0,0 0 0,1-1 0,-1 1 0,1 0 0,0-1 0,-1 1 0,1-1 0,1 1 0,-1-1 0,3 3 0,6 5 0,1-1 0,-1 0 0,1 0 0,15 7 0,-2-3 0,0-2 0,0-1 0,1 0 0,1-2 0,-1-1 0,1-1 0,0-2 0,1 0 0,47-1 0,-26-4 0,1-3 0,-1-2 0,0-1 0,72-22 0,-107 26 0,-1-1 0,1-1 0,-1 0 0,1-1 0,-2 0 0,1-1 0,-1 0 0,0-1 0,0-1 0,19-17 0,120-128 0,-146 150 0,-1-1 0,0 0 0,0 0 0,0 0 0,0-1 0,-1 1 0,0-1 0,0 0 0,-1 0 0,3-7 0,-5 10 0,1 1 0,-1-1 0,1 1 0,-1-1 0,0 1 0,0-1 0,0 0 0,-1 1 0,1-1 0,-1 1 0,1-1 0,-1 1 0,0 0 0,0-1 0,0 1 0,0 0 0,0-1 0,0 1 0,-1 0 0,1 0 0,-1 0 0,0 0 0,1 0 0,-1 1 0,0-1 0,0 0 0,0 1 0,-4-3 0,-5-2 0,1 1 0,-1 1 0,-1-1 0,1 2 0,0-1 0,-1 2 0,-20-3 0,-88-2 0,109 7 0,-32 0 0,26-2 0,40-5 0,598-166 0,-586 163 0,0-2 0,55-26 0,-89 38 0,0 0 0,0-1 0,0 1 0,0 0 0,-1 0 0,1-1 0,0 1 0,0-1 0,-1 1 0,1-1 0,0 1 0,0-1 0,-1 0 0,1 1 0,-1-1 0,1 0 0,0 1 0,-1-1 0,1 0 0,-1 0 0,1 0 0,-3 1 0,0 0 0,0 0 0,1 0 0,-1 0 0,0 1 0,0-1 0,1 1 0,-1-1 0,0 1 0,1-1 0,-3 2 0,-12 5 0,-183 78 0,163-67 0,1 1 0,1 2 0,-44 34 0,66-45 0,1 0 0,0 1 0,1 1 0,0 0 0,1 0 0,-13 22 0,20-31 0,0 1 0,0 0 0,1-1 0,0 1 0,-1 0 0,2 0 0,-1 0 0,0 0 0,1 0 0,-1 0 0,1 0 0,1 8 0,0-9 0,0 0 0,0 0 0,0-1 0,0 1 0,1 0 0,-1-1 0,1 1 0,-1-1 0,1 1 0,0-1 0,0 0 0,0 0 0,0 0 0,1 0 0,-1 0 0,1 0 0,-1 0 0,1-1 0,4 3 0,0-2 0,1 1 0,-1-1 0,0 0 0,1-1 0,-1 1 0,1-1 0,-1-1 0,1 0 0,-1 0 0,1 0 0,0-1 0,-1 0 0,1-1 0,-1 1 0,0-1 0,11-5 0,-1 0 0,1-1 0,-1 0 0,0-2 0,-1 0 0,21-16 0,-29 19 0,0 0 0,0-1 0,0 0 0,-1 0 0,-1-1 0,1 0 0,8-17 0,-13 23 0,-1 1 0,1-1 0,-1 0 0,0 1 0,0-1 0,0 0 0,-1 0 0,1 0 0,-1 0 0,1 0 0,-1 0 0,0 0 0,0 0 0,0 0 0,-1 0 0,1 0 0,-1 1 0,0-1 0,1 0 0,-1 0 0,0 0 0,-1 0 0,1 1 0,0-1 0,-1 1 0,0-1 0,1 1 0,-1 0 0,0-1 0,0 1 0,-1 0 0,1 0 0,-3-2 0,-4-1 0,0 0 0,1 0 0,-1 1 0,-1 0 0,1 1 0,-1 0 0,1 0 0,-20-2 0,-4 2 0,-45 1 0,-3 7 0,0 3 0,0 4 0,-147 41 0,216-50 0,1 0 0,0 1 0,0 0 0,0 0 0,0 1 0,-10 7 0,20-11 0,1-1 0,-1 0 0,1 0 0,-1 0 0,1 1 0,-1-1 0,1 0 0,0 1 0,-1-1 0,1 0 0,-1 1 0,1-1 0,0 0 0,-1 1 0,1-1 0,0 1 0,0-1 0,-1 1 0,1-1 0,0 1 0,0-1 0,0 1 0,0-1 0,-1 1 0,1-1 0,0 1 0,0-1 0,0 1 0,0-1 0,0 1 0,0-1 0,0 1 0,1-1 0,-1 1 0,0-1 0,0 1 0,1 0 0,1 0 0,-1 0 0,0 0 0,1-1 0,-1 1 0,0-1 0,1 1 0,-1-1 0,1 0 0,-1 1 0,1-1 0,-1 0 0,4 0 0,18 0 0,0-1 0,0-1 0,0 0 0,0-2 0,28-9 0,116-42 0,-154 50 0,-12 5 0,143-56 0,-113 42 0,-1 0 0,42-29 0,-70 41 0,1 1 0,-1-1 0,0 0 0,1 0 0,-1 0 0,0 0 0,0 0 0,0-1 0,2-3 0,-4 6 0,0 0 0,0-1 0,0 1 0,0-1 0,1 1 0,-1 0 0,0-1 0,0 1 0,0 0 0,0-1 0,0 1 0,0 0 0,0-1 0,-1 1 0,1-1 0,0 1 0,0 0 0,0-1 0,0 1 0,0 0 0,-1-1 0,1 1 0,0 0 0,0-1 0,0 1 0,-1 0 0,1 0 0,-1-1 0,-18-6 0,-12 4 0,1 2 0,-1 0 0,1 2 0,-49 8 0,-126 33 0,170-34 0,-499 139 0,471-125 0,46-13 0,17-9 0,-1 0 0,1 0 0,0 0 0,0 0 0,0 0 0,0 0 0,0 0 0,0 0 0,-1 1 0,1-1 0,0 0 0,0 0 0,0 0 0,0 0 0,0 0 0,0 0 0,0 0 0,0 0 0,0 0 0,-1 1 0,1-1 0,0 0 0,0 0 0,0 0 0,0 0 0,0 0 0,0 0 0,0 0 0,0 1 0,0-1 0,0 0 0,0 0 0,0 0 0,0 0 0,0 0 0,0 1 0,0-1 0,0 0 0,0 0 0,0 0 0,0 0 0,0 0 0,0 0 0,0 0 0,0 1 0,1-1 0,-1 0 0,0 0 0,0 0 0,0 0 0,0 0 0,4 1 0,-1 0 0,1-1 0,0 0 0,0 0 0,-1 0 0,1 0 0,6-1 0,378-72-24,-277 48-257,369-86-1260,2-28 1076,-450 129 465,-23 8 0,0-1 0,1 0 0,-1 0 0,0-1 0,-1-1 0,1 1 0,7-6 0,-16 10 0,1 0 0,-1 0 0,0-1 0,0 1 0,0 0 0,0 0 0,0 0 0,0 0 0,0 0 0,0 0 0,0 0 0,0 0 0,0 0 0,0 0 0,0 0 0,1 0 0,-1 0 0,0 0 0,0-1 0,0 1 0,0 0 0,0 0 0,0 0 0,0 0 0,0 0 0,0 0 0,0 0 0,0 0 0,0 0 0,0-1 0,0 1 0,0 0 0,0 0 0,0 0 0,0 0 0,0 0 0,0 0 0,0 0 0,0 0 0,0 0 0,-1 0 0,1 0 0,0-1 0,0 1 0,0 0 0,0 0 0,0 0 0,0 0 0,0 0 0,0 0 0,0 0 0,0 0 0,0 0 0,0 0 0,0 0 0,-1 0 0,1 0 0,0 0 0,0 0 0,0 0 0,0 0 0,0 0 0,-16-1 0,-78 8 20,-184 39-1,221-35 33,-720 168 894,726-163-946,50-16 0,0 0 0,0 0 0,1 0 0,-1 0 0,0 0 0,0 1 0,1-1 0,-1 0 0,0 1 0,0-1 0,1 0 0,-1 1 0,0-1 0,1 1 0,-1-1 0,1 1 0,-1-1 0,1 1 0,-1 0 0,1-1 0,-1 1 0,0 0 0,2 0 0,1-1 0,-1 1 0,0-1 0,0 1 0,1-1 0,-1 0 0,0 0 0,0 1 0,1-1 0,-1 0 0,0 0 0,0 0 0,2-1 0,45-1 324,1-3 0,46-11-1,-6 1-20,-51 10-303,-7 1 0,0-1 0,39-11 0,-60 11 0,-11 1 0,-22 0 0,-21 5 0,1 2 0,-1 2 0,-66 16 0,77-14 0,-320 76 0,289-67 0,16-3 0,37-8 0,18-3 0,36-4 0,95-17 0,90-14 0,1063-220-3158,-1279 250 3126,181-54-51,-188 55 83,-1 1 0,1-1 0,-1 0 0,0-1 0,0 1 0,6-5 0,-10 7 0,0 0 0,0-1 0,0 1 0,1 0 0,-1 0 0,0 0 0,0 0 0,0-1 0,0 1 0,0 0 0,0 0 0,0 0 0,1-1 0,-1 1 0,0 0 0,0 0 0,0 0 0,0-1 0,0 1 0,0 0 0,0 0 0,0 0 0,0-1 0,0 1 0,0 0 0,0 0 0,0 0 0,0-1 0,0 1 0,-1 0 0,1 0 0,0-1 0,-11-3 0,-8 2 235,-1 1 0,1 1 0,0 1 0,-1 1 0,1 1 0,-21 5-1,5-2 193,-158 30-13,59-11-462,-795 125-984,901-147 1021,-31-1-1,35-5 12,24 2 0,0 1 0,0 0 0,-1 0 0,1 0 0,0 0 0,0 0 0,-1 0 0,1 0 0,0-1 0,0 1 0,-1 0 0,1 0 0,0 0 0,0-1 0,-1 1 0,1 0 0,0 0 0,0-1 0,0 1 0,0 0 0,0 0 0,-1-1 0,1 1 0,0 0 0,0-1 0,0 1 0,0 0 0,0 0 0,0-1 0,0 1 0,0 0 0,0-1 0,0 1 0,0-1 0,2-1 0,-1 0 0,1 0 0,0 0 0,0 0 0,0 0 0,0 0 0,1 0 0,-1 1 0,0-1 0,1 1 0,4-3 0,59-28 0,97-32 0,-57 24 0,214-92 1453,-261 104-1138,-57 28-308,0-1-1,-1 0 1,1 0 0,-1 0-1,1 0 1,0 0 0,-1 0-1,0 0 1,1-1 0,-1 1-1,2-2 1,-5 2-5,1 1 1,0 0-1,0-1 0,0 1 0,0 0 1,-1 0-1,1 0 0,0 0 1,0 0-1,-1 0 0,1 0 0,0 0 1,0 0-1,0 1 0,-1-1 0,1 1 1,0-1-1,-1 1 0,-351 111-2,283-87 0,8-4 0,-196 79 0,242-91 0,17-6 0,10-4 0,181-46 0,-113 25 0,143-39 0,-466 138 0,189-58 0,14-3 0,33-9 0,12-3 0,1-3 0,1 0 0,-1 0 0,0 0 0,1-1 0,-1 0 0,1 0 0,8-2 0,47-9 0,-30 4 0,372-91 0,18-3 0,-361 92 0,-46 11 0,-14-2 0,0 0 0,0 0 0,0 0 0,1 0 0,-1 1 0,0-1 0,0 0 0,0 0 0,0 0 0,0 0 0,0 1 0,1-1 0,-1 0 0,0 0 0,0 0 0,0 1 0,0-1 0,0 0 0,0 0 0,0 0 0,0 1 0,0-1 0,0 0 0,0 0 0,0 1 0,0-1 0,0 0 0,0 0 0,0 0 0,0 1 0,0-1 0,0 0 0,0 0 0,0 0 0,0 1 0,-1-1 0,-2 4 0,0 0 0,0 0 0,-1 0 0,1 0 0,-1-1 0,0 0 0,-7 5 0,-44 29-58,-1-2 1,-86 38-1,-133 45-286,226-98 284,-105 40-76,-104 45 157,257-104-21,-1-1 0,1 1 0,0-1 0,-1 1 0,1-1 0,0 1 0,0 0 0,-1 0 0,1 0 0,0-1 0,0 1 0,0 0 0,-1 2 0,3-2 0,-1 0 0,1-1 0,0 1 0,0-1 0,0 1 0,0-1 0,0 0 0,0 1 0,0-1 0,0 0 0,0 1 0,0-1 0,0 0 0,0 0 0,0 0 0,0 0 0,0 0 0,0 0 0,1 0 0,361-9 675,-328 7-658,333-25-17,-693 73 0,143-15 0,-66-1 0,234-27 0,19-2 0,34-2 0,276-16 0,-40-3-496,1276-56-2725,-1511 75 3221,36 2 0,-85-2 0,0 1 0,0 1 0,0 0 0,0 0 0,-10 3 0,-22 4 0,-131 25 0,-114 33-233,-138 39-699,-1809 447-3968,2176-538 4776,52-14 151,6-1 70,27-8 395,588-153 2838,-435 118-1449,26-4-877,235-65 193,-397 96-1197,-42 13 0,-17 4 0,-28 9 0,1 1 0,-46 18 0,17-5 0,-992 335-877,956-322 802,-1 3-37,85-29 112,21-8 0,6-1 0,94-21 0,119-34 0,97-27-510,1102-254-1918,-1198 289 2909,8-1 168,-208 41-550,-23 5-83,-39 5-25,-364 65 18,225-35 172,15-4 349,-741 127 439,880-154-969,28-3 0,0 0 0,0 0 0,0 0 0,0 0 0,0 0 0,0 0 0,0 0 0,0 0 0,0-1 0,0 1 0,0 0 0,0 0 0,0 0 0,0 0 0,0 0 0,0 0 0,0 0 0,0 0 0,0-1 0,0 1 0,0 0 0,0 0 0,0 0 0,0 0 0,0 0 0,0 0 0,0 0 0,0 0 0,0 0 0,0-1 0,0 1 0,0 0 0,0 0 0,-1 0 0,1 0 0,0 0 0,0 0 0,0 0 0,0 0 0,0 0 0,0 0 0,0 0 0,0 0 0,0 0 0,-1 0 0,1 0 0,0 0 0,0 0 0,0 0 0,0 0 0,0 0 0,0 0 0,0 0 0,0 0 0,-1 0 0,1 0 0,0 0 0,0 0 0,0 0 0,39-18 0,312-113 122,-118 44 1139,146-58-441,-316 117-711,-46 16-109,-17 11 0,1 1 0,-1 0 0,0 0 0,0 0 0,0 0 0,0-1 0,1 1 0,-1 0 0,0 0 0,0 0 0,0-1 0,0 1 0,0 0 0,0 0 0,0 0 0,0-1 0,0 1 0,0 0 0,0 0 0,0 0 0,0-1 0,0 1 0,0 0 0,0 0 0,0-1 0,0 1 0,0 0 0,0 0 0,0 0 0,0-1 0,0 1 0,0 0 0,0 0 0,0 0 0,-1-1 0,1 1 0,0 0 0,0 0 0,0 0 0,-4-2 0,1 1 0,0 0 0,-1 0 0,1 0 0,0 1 0,-1-1 0,1 1 0,-1 0 0,-4 0 0,-68 3 0,-103 17 0,141-15 0,-942 153-984,949-150 984,27-7 0,5 0 0,48-9 0,204-50-301,275-103-1,-421 119 564,-99 39-87,-1 0 0,0-1 0,0 0 0,-1 0 0,12-10 0,-17 14-167,-1 0 0,0 0-1,0-1 1,1 1 0,-1 0-1,0 0 1,0-1 0,1 1-1,-1 0 1,0-1 0,0 1-1,0 0 1,0-1 0,1 1-1,-1 0 1,0-1-1,0 1 1,0 0 0,0-1-1,0 1 1,0-1 0,0 1-1,0 0 1,0-1 0,0 1-1,0 0 1,0-1 0,-1 1-1,1-1 1,-1 0-6,1 0 0,-1 1 1,0-1-1,0 1 0,0-1 0,0 1 0,0-1 0,1 1 1,-1-1-1,0 1 0,0 0 0,0 0 0,0-1 1,-2 1-1,-10-1-2,-1 0 0,0 0 0,0 2 0,-17 2 0,-129 25 0,13 13-567,1 5-1,-214 102 1,298-119 623,2 2-1,1 3 1,-60 46-1,106-70-49,0 1 0,0 1 1,1 0-1,0 0 0,1 1 0,1 1 0,0 0 0,-11 20 1,18-29-8,1 1 1,0 0-1,0-1 1,0 1-1,1 0 1,0 0 0,0 0-1,0 0 1,1 0-1,0 0 1,0 0 0,0 0-1,1 0 1,0-1-1,0 1 1,0 0 0,1 0-1,0 0 1,0-1-1,1 1 1,-1-1-1,1 0 1,0 0 0,1 0-1,-1 0 1,6 6-1,2 0 88,1 1-1,0-1 0,1-1 1,0 0-1,0-1 0,1-1 1,0 0-1,1 0 0,18 5 1,8 2 201,0-3-1,57 10 1,-42-13-337,1-2 1,0-3-1,0-2 0,0-2 1,1-3-1,91-17 0,-105 11 44,0-2 1,0-2-1,-1-2 0,-1-2 1,-1-2-1,0-1 0,-1-2 0,69-52 1,-90 59 2,-1-1 1,0-2 0,-1 1-1,-1-2 1,0 0 0,-2-1-1,19-32 1,-25 37 12,-1-1 0,-1 1 1,0-1-1,-2 0 0,1 0 1,-2-1-1,0 1 0,-1-1 0,-1 0 1,0 0-1,-3-30 0,1 41 18,0 0 0,0-1 0,0 1 0,-1 0 0,0 0 0,0 0 0,0 0 0,-1 1 0,0-1 0,0 1-1,0 0 1,-1-1 0,-5-4 0,6 7-17,0 0-1,-1 0 1,0 0-1,1 1 1,-1-1-1,0 1 1,0 0-1,-1 0 1,1 1-1,0-1 0,-1 1 1,1 0-1,0 0 1,-1 1-1,0-1 1,1 1-1,-1 0 1,-8 1-1,9-1-11,-1 1 0,1-1 0,-1 1 0,1 0 0,-1 1 0,1-1 0,0 1 0,0 0 0,0 0 0,0 0 0,0 0 0,0 1 0,0 0 0,1 0 0,-1 0 0,-3 4 0,3-1 0,0-1 0,1 1 0,-1-1 0,1 1 0,0 0 0,1 0 0,0 0 0,0 1 0,0-1 0,-1 9 0,1 3 0,1 1 0,0 0 0,2 0 0,0-1 0,1 1 0,1 0 0,5 17 0,-6-26 0,1 0 0,0 0 0,1-1 0,0 1 0,0-1 0,1 0 0,1 0 0,-1-1 0,12 14 0,-14-19 0,1 0 0,-1 0 0,0 0 0,1-1 0,0 1 0,-1-1 0,1 0 0,0 0 0,0 0 0,0-1 0,0 1 0,1-1 0,-1 0 0,0 0 0,1 0 0,-1-1 0,0 0 0,1 0 0,-1 0 0,1 0 0,-1 0 0,0-1 0,1 0 0,7-3 0,1-1 0,1 0 0,-1-2 0,-1 0 0,1 0 0,-1-1 0,-1 0 0,1-1 0,14-16 0,-2 1 0,-2-2 0,29-40 0,-36 43 0,18-33 0,-29 49 0,-1-1 0,1 0 0,-1-1 0,-1 1 0,0 0 0,0-1 0,0 1 0,0-11 0,-2 18 0,0-1 0,0 1 0,0 0 0,0 0 0,0-1 0,0 1 0,-1 0 0,1 0 0,0 0 0,-1-1 0,1 1 0,-1 0 0,1 0 0,-1 0 0,1 0 0,-1 0 0,0 0 0,0 0 0,1 0 0,-1 0 0,0 0 0,0 0 0,0 0 0,0 0 0,0 1 0,0-1 0,0 0 0,0 1 0,0-1 0,-1 1 0,1-1 0,0 1 0,0 0 0,0 0 0,-1-1 0,0 1 0,-2 0 0,1 0 0,0 0 0,-1 1 0,1-1 0,-1 1 0,1 0 0,0 0 0,0 0 0,-1 0 0,1 0 0,0 1 0,-5 3 0,0 1 0,0 0 0,1 0 0,0 1 0,0 0 0,0 1 0,1-1 0,-5 10 0,-33 62 0,40-72 0,-15 32 0,2 0 0,2 1 0,1 1 0,3 0 0,1 1 0,2 0 0,1 0 0,0 84 0,7-119 0,0 0 0,1-1 0,0 1 0,0 0 0,0 0 0,4 8 0,-4-13 0,0 0 0,-1 0 0,1 0 0,1 0 0,-1 0 0,0 0 0,0-1 0,1 1 0,-1 0 0,1-1 0,0 1 0,-1-1 0,1 0 0,0 1 0,0-1 0,0 0 0,-1 0 0,1 0 0,0 0 0,1-1 0,-1 1 0,0 0 0,3 0 0,1-1 0,-1 0 0,0 0 0,0-1 0,1 1 0,-1-1 0,0 0 0,0-1 0,0 1 0,0-1 0,0 0 0,0 0 0,0-1 0,-1 1 0,1-1 0,-1 0 0,0 0 0,0-1 0,0 1 0,6-7 0,0-1 0,-1 0 0,-1-1 0,1 1 0,-2-2 0,0 1 0,8-19 0,-4-1 0,0 0 0,-2 0 0,-2-1 0,-1 0 0,-1-1 0,-1-38 0,-3 4 0,-4-1 0,-11-68 0,11 107 0,-2 0 0,-2 1 0,0 0 0,-16-37 0,19 57 0,0 0 0,-1 1 0,0 0 0,0 0 0,-1 0 0,0 1 0,-12-12 0,13 15 0,0 0 0,0 0 0,-1 1 0,1-1 0,-1 1 0,0 1 0,0-1 0,0 1 0,0 0 0,0 0 0,-1 1 0,-10-2 0,3 3 0,0-1 0,-1 2 0,1 0 0,0 1 0,-1 0 0,-22 8 0,-82 34 0,96-35 0,-33 16 0,2 2 0,0 2 0,-83 61 0,96-58 0,2 1 0,1 2 0,1 1 0,-54 72 0,74-84 0,2-1 0,1 2 0,0-1 0,2 2 0,-17 52 0,25-64 0,0-1 0,2 1 0,-1 0 0,2 0 0,-1 0 0,2 0 0,0 0 0,1-1 0,0 1 0,1 0 0,1 0 0,0 0 0,9 24 0,-9-32 0,0 0 0,0 0 0,0 0 0,1 0 0,0 0 0,0-1 0,1 0 0,-1 0 0,1 0 0,0-1 0,0 1 0,1-1 0,-1 0 0,13 6 0,-10-7 0,0 0 0,1-1 0,-1 1 0,1-1 0,-1-1 0,1 0 0,0 0 0,0-1 0,0 0 0,10-2 0,8-2 0,-1-2 0,1 0 0,-2-2 0,1-1 0,-1-2 0,31-16 0,35-21 0,-3-5 0,84-65 0,-125 82 0,-2-3 0,-1-2 0,-2-2 0,69-91 0,-109 132 0,10-16 0,20-36 0,-29 50 0,-1 0 0,-1 0 0,1-1 0,0 1 0,-1 0 0,0-1 0,0 1 0,0-1 0,-1 0 0,1 1 0,-1-1 0,0 0 0,-1 1 0,1-1 0,-2-5 0,1 8 0,-1-1 0,1 0 0,-1 1 0,1-1 0,-1 1 0,0 0 0,0 0 0,0-1 0,0 1 0,-1 0 0,1 1 0,0-1 0,-1 0 0,1 1 0,-1-1 0,0 1 0,0 0 0,1 0 0,-1 0 0,0 0 0,-5 0 0,-7-2 0,-1 1 0,-28 0 0,42 2 0,-24 0 0,0 1 0,0 2 0,0 0 0,0 2 0,0 1 0,1 1 0,0 1 0,-26 12 0,33-12 0,0 1 0,1 1 0,0 0 0,1 1 0,1 1 0,-1 1 0,2 0 0,0 1 0,0 0 0,2 1 0,-17 25 0,14-15 0,2 1 0,1 0 0,1 1 0,1 0 0,2 1 0,-6 33 0,7-25 0,3 0 0,1 1 0,1-1 0,5 53 0,-2-74 0,1 1 0,1-1 0,0 0 0,1 0 0,1-1 0,0 1 0,1-1 0,13 24 0,-16-34 0,0 1 0,0-1 0,0 0 0,0-1 0,1 1 0,-1 0 0,1-1 0,0 0 0,0 0 0,0 0 0,1 0 0,-1-1 0,1 0 0,-1 0 0,1 0 0,0 0 0,0-1 0,0 1 0,0-1 0,0-1 0,0 1 0,0-1 0,0 0 0,0 0 0,0 0 0,0-1 0,0 1 0,0-1 0,0-1 0,5-1 0,1-1 0,1 0 0,-1-1 0,0-1 0,-1 0 0,1 0 0,-1-1 0,-1 0 0,1-1 0,10-11 0,6-9 0,36-50 0,-23 22 0,-2-2 0,-3-1 0,41-99 0,-44 78 0,-3-1 0,24-122 0,-46 171 0,5-63 0,-10 86 0,-1 0 0,0-1 0,-1 1 0,0 0 0,-1 0 0,0 0 0,0 1 0,-1-1 0,0 0 0,0 1 0,-8-14 0,8 17 0,0 1 0,-1 0 0,1 0 0,-1 1 0,0-1 0,0 1 0,0-1 0,-1 1 0,1 1 0,-1-1 0,1 0 0,-1 1 0,0 0 0,0 0 0,0 1 0,0 0 0,0-1 0,-1 1 0,1 1 0,0-1 0,-1 1 0,1 0 0,0 0 0,-9 2 0,-4 1 0,1 1 0,0 0 0,0 1 0,0 1 0,1 1 0,-17 8 0,8-1 0,1 0 0,0 1 0,1 1 0,0 1 0,2 1 0,0 1 0,-35 42 0,41-41 0,1 0 0,1 1 0,0 1 0,2 0 0,1 1 0,0 0 0,2 0 0,0 1 0,-4 31 0,5-18 0,2 0 0,0 38 0,5-59 0,1 0 0,0-1 0,1 1 0,0 0 0,2-1 0,-1 1 0,9 18 0,-10-28 0,1-1 0,0 0 0,-1 0 0,2 0 0,-1 0 0,1 0 0,-1-1 0,1 1 0,0-1 0,1 0 0,-1 0 0,1-1 0,0 0 0,0 1 0,0-1 0,7 3 0,-4-4 0,-1 0 0,0 0 0,1 0 0,0-1 0,-1 0 0,1-1 0,0 1 0,-1-1 0,1-1 0,0 0 0,0 0 0,8-3 0,12-3 0,-2-2 0,1-1 0,-1-1 0,29-16 0,94-69 0,-108 66 0,-1-2 0,-1-2 0,-2-2 0,-1-1 0,-3-1 0,0-2 0,-3-1 0,-1-2 0,25-53 0,-37 62 0,-2-1 0,-2 0 0,-1-1 0,-2-1 0,8-55 0,-14 62 0,-2-1 0,-1 0 0,-1 0 0,-2 0 0,-1 1 0,-1-1 0,-11-37 0,10 52 0,0 0 0,-1 0 0,0 1 0,-2-1 0,1 2 0,-2-1 0,0 1 0,-1 0 0,0 1 0,-1 0 0,-14-12 0,17 18 0,0 0 0,-1 1 0,0 0 0,0 1 0,0 0 0,-1 0 0,0 1 0,0 0 0,0 1 0,0 0 0,0 0 0,-1 1 0,1 1 0,-1 0 0,1 0 0,-1 1 0,1 0 0,-20 4 0,8 0 0,1 1 0,0 2 0,0 0 0,1 1 0,0 1 0,0 1 0,-19 13 0,3 1 0,2 2 0,-55 51 0,40-27 0,2 2 0,2 2 0,3 1 0,2 3 0,3 1 0,2 2 0,4 1 0,-36 95 0,58-129 0,0 1 0,2 0 0,1 0 0,2 0 0,1 0 0,1 1 0,1-1 0,4 34 0,-3-58 0,1 0 0,0 0 0,0 0 0,1 0 0,0 0 0,-1 0 0,2 0 0,-1-1 0,0 1 0,1-1 0,0 0 0,0 1 0,0-1 0,1-1 0,4 5 0,-3-4 0,0 0 0,1-1 0,-1 0 0,1 0 0,0 0 0,0-1 0,0 0 0,0 0 0,0 0 0,0-1 0,7 1 0,3-1 0,1 0 0,-1-2 0,0 0 0,1-1 0,-1 0 0,0-1 0,0-1 0,29-11 0,-21 4 0,-2 0 0,1-2 0,-2 0 0,1-2 0,-2 0 0,0-2 0,-1 0 0,-1-1 0,18-22 0,-6 3 0,-3 0 0,0-2 0,-3-2 0,22-47 0,-25 40 0,-1-1 0,15-60 0,-29 84 0,-1 0 0,0 0 0,-2-1 0,-1 1 0,-1-1 0,-4-38 0,2 53 0,-1 1 0,-1 0 0,1-1 0,-1 1 0,-1 0 0,0 1 0,-7-13 0,8 17 0,0 0 0,0 1 0,-1-1 0,1 1 0,-1 0 0,0 0 0,0 0 0,0 1 0,-1 0 0,1-1 0,-1 2 0,0-1 0,0 0 0,0 1 0,-8-3 0,5 3 0,0 1 0,0-1 0,0 2 0,0-1 0,0 1 0,0 0 0,0 1 0,-12 2 0,-1 1 0,1 2 0,-26 9 0,-8 7 0,0 3 0,2 2 0,1 3 0,-56 42 0,47-26 0,2 2 0,-99 107 0,132-126 0,1 1 0,1 0 0,1 2 0,2 1 0,1 1 0,-17 43 0,30-60 0,0 0 0,2 0 0,0 0 0,1 1 0,1 0 0,-1 28 0,4-33 0,0 1 0,0 0 0,2 0 0,0-1 0,0 1 0,1-1 0,1 0 0,0 0 0,10 17 0,-7-18 0,0 1 0,0-1 0,1 0 0,1-1 0,0 0 0,1 0 0,0-1 0,1-1 0,-1 0 0,2 0 0,-1-1 0,1-1 0,1 0 0,-1-1 0,1 0 0,24 6 0,-20-8 0,0-1 0,0 0 0,0-1 0,1-1 0,-1-1 0,0 0 0,1-2 0,-1 0 0,0-1 0,0-1 0,0 0 0,-1-1 0,21-10 0,-17 6 0,-1-1 0,0-1 0,-1-1 0,0-1 0,0-1 0,-1-1 0,-1 0 0,-1-1 0,0 0 0,-1-2 0,-1 0 0,-1 0 0,0-1 0,-1-1 0,-1 0 0,-1-1 0,-1 0 0,-1 0 0,-1-1 0,-1 0 0,-1-1 0,4-31 0,-4 10 0,-3 0 0,-2 0 0,-9-83 0,-1 60 0,-36-120 0,44 179 0,-1 0 0,0 1 0,0 0 0,-1 0 0,-5-9 0,9 15 0,-1 0 0,0 0 0,0-1 0,0 1 0,1 0 0,-1 0 0,0 1 0,0-1 0,0 0 0,0 0 0,-1 0 0,1 1 0,0-1 0,0 0 0,0 1 0,-1-1 0,1 1 0,0 0 0,0-1 0,-1 1 0,1 0 0,0 0 0,-1 0 0,1 0 0,0 0 0,-1 0 0,1 0 0,0 0 0,-1 0 0,1 1 0,0-1 0,-1 0 0,1 1 0,0-1 0,0 1 0,0 0 0,-1-1 0,0 2 0,-6 5 0,1-1 0,-1 1 0,2 0 0,-1 1 0,1 0 0,0 0 0,0 0 0,1 0 0,0 1 0,-6 16 0,3-4 0,1 0 0,1 1 0,-7 39 0,12-55 0,0 0 0,1 0 0,0 0 0,0 0 0,0 0 0,0 0 0,3 8 0,-3-12 0,1 0 0,0 0 0,-1 0 0,1 0 0,0-1 0,0 1 0,1 0 0,-1 0 0,0-1 0,0 1 0,1-1 0,-1 1 0,1-1 0,-1 1 0,1-1 0,0 0 0,0 0 0,-1 0 0,1 0 0,0 0 0,0 0 0,0-1 0,0 1 0,0-1 0,3 1 0,1 0 0,0-1 0,0 0 0,1 0 0,-1 0 0,0-1 0,0 0 0,0-1 0,0 1 0,0-1 0,0 0 0,0 0 0,0-1 0,-1 0 0,1 0 0,-1 0 0,8-6 0,2-3 0,0-1 0,-1 0 0,0-1 0,14-18 0,-10 7 0,0 0 0,-1-1 0,-2-1 0,-1 0 0,-1-1 0,-1-1 0,-2 0 0,-1 0 0,-1-1 0,-1 0 0,4-47 0,-10 56 0,0 0 0,-1-1 0,-1 1 0,-1 0 0,-1 0 0,-1 0 0,0 0 0,-2 0 0,-1 1 0,0 0 0,-1 0 0,-1 1 0,-1 0 0,-1 1 0,-1 0 0,0 0 0,-22-22 0,19 24 0,-1 1 0,-1 1 0,0 1 0,-1 0 0,0 1 0,-1 1 0,-1 1 0,0 1 0,0 0 0,-25-6 0,29 11 0,0 0 0,0 1 0,0 1 0,0 0 0,0 2 0,-1-1 0,1 2 0,0 0 0,0 1 0,0 1 0,0 1 0,0 0 0,0 0 0,-20 11 0,13-3 0,0 1 0,1 2 0,1 0 0,0 2 0,1 0 0,0 1 0,2 1 0,-32 42 0,16-14 0,3 2 0,1 1 0,-22 55 0,33-63 0,-23 74 0,38-102 0,1 1 0,0-1 0,1 1 0,0 0 0,1 0 0,1-1 0,0 1 0,1 0 0,3 17 0,-1-24 0,0 0 0,0 0 0,0 0 0,1-1 0,0 1 0,1-1 0,0 0 0,0 0 0,0 0 0,1-1 0,0 0 0,0 0 0,1 0 0,-1-1 0,1 0 0,1 0 0,-1-1 0,0 0 0,12 5 0,7 1 0,-1-1 0,2-1 0,-1-1 0,49 6 0,-40-9 0,-1-1 0,0-2 0,0-2 0,0 0 0,0-3 0,0-1 0,0-1 0,-1-2 0,41-15 0,-53 15 0,-2 0 0,1-1 0,-1-2 0,0 0 0,-1 0 0,-1-2 0,0 0 0,0-1 0,-1-1 0,-1-1 0,-1 0 0,0 0 0,-1-2 0,-1 0 0,17-33 0,-24 42 0,-2 0 0,1-1 0,-2 1 0,1-1 0,-1 0 0,0 0 0,-1 0 0,0 1 0,-1-1 0,0 0 0,-2-13 0,1 18 0,0 0 0,0 0 0,0 0 0,-1 0 0,1 0 0,-1 1 0,0-1 0,-1 1 0,1-1 0,-1 1 0,0 0 0,0 0 0,0 0 0,-1 0 0,1 1 0,-1-1 0,0 1 0,0 0 0,0 0 0,-1 0 0,1 1 0,0-1 0,-9-2 0,7 3 0,0 1 0,0 0 0,0 0 0,0 0 0,0 1 0,0 0 0,0 0 0,0 1 0,0 0 0,0 0 0,0 0 0,0 0 0,1 1 0,-1 0 0,0 0 0,1 1 0,0 0 0,-1 0 0,-6 5 0,-3 3 0,0 1 0,0 0 0,1 2 0,-23 27 0,12-9 0,1 0 0,2 2 0,2 0 0,-17 39 0,25-48 0,2 1 0,1 0 0,2 0 0,0 1 0,2 0 0,-4 50 0,8-71 0,1 1 0,1-1 0,-1 1 0,1-1 0,0 1 0,0-1 0,1 1 0,0-1 0,4 8 0,-4-10 0,0 0 0,0-1 0,0 1 0,1-1 0,0 0 0,0 0 0,0 0 0,0 0 0,0 0 0,0-1 0,1 1 0,-1-1 0,1 0 0,0 0 0,6 2 0,3 0 0,0 0 0,1-1 0,-1-1 0,0 0 0,1-1 0,0 0 0,-1-1 0,1-1 0,19-3 0,-16 2 0,1-2 0,-1 0 0,0-2 0,-1 1 0,1-2 0,29-16 0,-38 18 0,-1-1 0,1 0 0,-1 0 0,0 0 0,-1-1 0,1 0 0,-1-1 0,-1 1 0,1-1 0,-1 0 0,-1-1 0,1 1 0,-1-1 0,3-11 0,-5 14 0,0 0 0,-1 0 0,0 0 0,0 0 0,0 0 0,-1-1 0,0 1 0,0 0 0,-1 0 0,0 0 0,0-1 0,0 1 0,-1 0 0,1 0 0,-1 0 0,-1 1 0,1-1 0,-1 0 0,0 1 0,-1 0 0,1 0 0,-7-8 0,1 5 0,0 1 0,0 0 0,0 0 0,-1 1 0,0 0 0,0 0 0,-1 2 0,0-1 0,0 1 0,0 1 0,-19-5 0,0 3 0,0 1 0,0 2 0,-41 1 0,39 2 0,-1 2 0,1 1 0,-1 2 0,-45 14 0,59-14 0,1 1 0,0 0 0,0 2 0,1 0 0,0 1 0,1 0 0,0 2 0,-27 24 0,36-29 0,0 1 0,0 1 0,1-1 0,0 1 0,-10 19 0,14-24 0,1-1 0,-1 1 0,1-1 0,0 1 0,0 0 0,0 0 0,0-1 0,1 1 0,0 0 0,-1 0 0,1 0 0,1 0 0,-1-1 0,0 1 0,1 0 0,0 0 0,0 0 0,0-1 0,2 5 0,-1-6 0,-1 0 0,1 0 0,-1 0 0,1 0 0,0 0 0,0 0 0,-1 0 0,1-1 0,1 1 0,-1-1 0,0 0 0,0 1 0,0-1 0,1 0 0,-1 0 0,1-1 0,2 2 0,5 0 0,0 0 0,20 0 0,-24-2 0,18 1 0,-1-1 0,0-1 0,0-1 0,0-1 0,-1-1 0,1-1 0,-1-1 0,0-1 0,0-1 0,-1-1 0,0-1 0,30-19 0,-16 6 0,-2-2 0,0-1 0,-2-2 0,0-1 0,-2-2 0,45-62 0,-48 56 0,-2-1 0,-2-2 0,-1 0 0,-2-2 0,-2 0 0,14-52 0,-26 74 0,0 0 0,-1-1 0,-1 1 0,-1-1 0,-1-35 0,-2 49 0,1 0 0,-1 0 0,0 1 0,-1-1 0,1 0 0,-2 1 0,1-1 0,-1 1 0,1 0 0,-2 0 0,1 0 0,-1 0 0,0 1 0,0-1 0,0 1 0,-1 0 0,0 0 0,0 1 0,0-1 0,0 1 0,-9-5 0,0 3 0,0-1 0,-1 1 0,0 1 0,0 1 0,-1 0 0,1 1 0,-1 1 0,0 0 0,1 1 0,-18 1 0,-10 3 0,0 1 0,-59 13 0,32-1 0,0 3 0,1 2 0,-121 57 0,186-76 0,-25 15 0,28-17 0,0 1 0,0-1 0,0 1 0,1-1 0,-1 1 0,0-1 0,0 1 0,1 0 0,-1-1 0,0 1 0,1 0 0,-1 0 0,1-1 0,-1 1 0,1 0 0,-1 0 0,1 0 0,0 0 0,-1 0 0,1-1 0,0 1 0,0 0 0,-1 0 0,1 0 0,0 2 0,1-3 0,-1 1 0,1 0 0,0-1 0,-1 1 0,1-1 0,0 1 0,-1-1 0,1 1 0,0-1 0,0 0 0,-1 1 0,1-1 0,0 0 0,0 1 0,0-1 0,0 0 0,-1 0 0,1 0 0,0 0 0,0 0 0,0 0 0,0 0 0,1 0 0,22-2 0,-1-1 0,1-1 0,25-7 0,-23 5 0,289-76 0,60-13 0,-360 92 0,2-1 0,-1 0 0,1 2 0,-1 0 0,29 0 0,-44 2 0,1 0 0,-1 0 0,1 0 0,-1 0 0,1 1 0,-1-1 0,1 0 0,-1 1 0,1-1 0,-1 1 0,0-1 0,1 1 0,-1 0 0,1-1 0,-1 1 0,0 0 0,0 0 0,0 0 0,1 0 0,-1 0 0,0 0 0,0 1 0,0-1 0,-1 0 0,1 0 0,0 1 0,0-1 0,-1 1 0,1-1 0,-1 0 0,1 1 0,-1-1 0,0 1 0,1-1 0,-1 1 0,0-1 0,0 4 0,-1 1 0,0 0 0,0 1 0,-1-1 0,0 0 0,0 0 0,0 0 0,-1-1 0,-6 11 0,-16 21 0,-2-1 0,-2-2 0,-1-1 0,-35 31 0,-217 177-633,-20-16-285,215-162 808,-129 92-218,166-116 328,42-30 0,8-9 0,0 0 0,0 1 0,0-1 0,0 0 0,0 0 0,0 0 0,0 0 0,0 0 0,0 1 0,0-1 0,0 0 0,1 0 0,-1 0 0,0 0 0,0 0 0,0 0 0,0 1 0,0-1 0,0 0 0,0 0 0,0 0 0,1 0 0,-1 0 0,0 0 0,0 0 0,0 0 0,0 0 0,0 0 0,1 0 0,-1 0 0,0 0 0,0 1 0,0-1 0,0 0 0,0 0 0,1 0 0,-1 0 0,0 0 0,0 0 0,0-1 0,0 1 0,0 0 0,1 0 0,-1 0 0,49-10 0,735-181 738,-709 175-698,227-40 329,-281 54-366,-21 2-3,0 0 0,0 0 0,0 0 0,0 0 0,0 0 0,1 0-1,-1 0 1,0 0 0,0 0 0,0 0 0,0 0 0,0 0 0,0 0 0,0 0 0,0 0-1,0 0 1,1 0 0,-1 0 0,0 0 0,0 0 0,0 0 0,0 0 0,0 0 0,0 0 0,0 0-1,0 0 1,0 0 0,0 0 0,1 0 0,-1 0 0,0 0 0,0 0 0,0 0 0,0 0 0,0 0-1,0 0 1,0 0 0,0 1 0,0-1 0,0 0 0,0 0 0,0 0 0,0 0 0,0 0-1,0 0 1,0 0 0,0 0 0,0 0 0,0 0 0,0 1 0,0-1 0,0 0 0,0 0 0,0 0-1,0 0 1,0 0 0,0 0 0,0 0 0,0 0 0,0 0 0,0 1 0,0-1 0,0 0 0,0 0-1,0 0 1,0 0 0,0 0 0,0 0 0,0 0 0,-33 16 145,-493 161-112,-11-39-1032,427-111 1234,15-3-235,60-13 0,34-10 0,5-1 0,19-3 0,670-143-1110,-488 96 938,21-2 463,296-75 754,-481 114-1045,-35 10 0,-11 1 0,-8 1 0,0 1 0,0 1 0,0 0 0,0 1 0,-23 7 0,-10 1 0,-125 24 0,-1234 202-2102,1314-226 2102,89-10 0,0 0 0,0 1 0,-1-1 0,1 0 0,0 0 0,0 0 0,0 0 0,-1 0 0,1 0 0,0-1 0,0 1 0,0-1 0,-2 0 0,6-1 0,1 0 0,0 0 0,-1 1 0,1-1 0,0 1 0,0 0 0,0 0 0,0 0 0,5-1 0,397-96 43,-325 82 40,890-165 1015,-959 179-1098,36-3 0,-47 5 0,0 0 0,0 0 0,0 0 0,1 0 0,-1 0 0,0 0 0,0 0 0,0 0 0,0 0 0,1 0 0,-1 0 0,0 0 0,0 0 0,0 0 0,1 0 0,-1 0 0,0 0 0,0 0 0,0 0 0,0 0 0,0 0 0,1 0 0,-1 0 0,0 1 0,0-1 0,0 0 0,0 0 0,0 0 0,1 0 0,-1 0 0,0 0 0,0 1 0,0-1 0,0 0 0,0 0 0,0 0 0,0 0 0,0 1 0,0-1 0,0 0 0,0 0 0,1 0 0,-1 0 0,0 1 0,0-1 0,0 0 0,0 0 0,0 0 0,-1 0 0,1 1 0,0-1 0,0 0 0,0 0 0,0 0 0,0 1 0,-21 15 0,-97 43 0,-112 37 0,-101 29-323,-797 277-1301,746-269 1292,273-92 264,70-21 68,39-20 0,-1 0 0,1 0 0,-1 1 0,1-1 0,0 0 0,-1 0 0,1 1 0,0-1 0,0 0 0,-1 1 0,1-1 0,0 0 0,-1 1 0,1-1 0,0 0 0,0 1 0,0-1 0,0 1 0,-1-1 0,1 0 0,0 1 0,0-1 0,0 1 0,0-1 0,0 1 0,0 0 0,1-1 0,-1 1 0,1 0 0,0-1 0,-1 1 0,1-1 0,0 1 0,0-1 0,0 1 0,-1-1 0,1 0 0,0 1 0,0-1 0,0 0 0,0 0 0,0 1 0,0-1 0,0 0 0,0 0 0,35 3 0,0-1 0,47-3 0,-29 0 0,193-3 233,988-9 2646,-1191 14-2879,-39 1 0,-12 2 0,-179 53 0,79-25 0,-30 10 36,-206 67 1171,311-95-897,32-14-310,-1 0-1,1 0 1,0 0 0,0 0-1,0 0 1,0 0-1,0 0 1,0 0-1,0 0 1,0 0-1,0 1 1,-1-1 0,1 0-1,0 0 1,0 0-1,0 0 1,0 0-1,0 0 1,0 0-1,0 0 1,0 0-1,0 0 1,0 1 0,0-1-1,0 0 1,0 0-1,0 0 1,0 0-1,0 0 1,0 0-1,0 0 1,0 0 0,0 1-1,0-1 1,0 0-1,0 0 1,0 0-1,0 0 1,0 0-1,0 0 1,0 0-1,0 0 1,0 0 0,0 1-1,0-1 1,0 0-1,0 0 1,0 0-1,0 0 1,0 0-1,0 0 1,1 0-1,-1 0 1,0 0 0,0 0-1,0 0 1,0 0-1,0 0 1,0 1-1,0-1 1,0 0-1,0 0 1,1 0 0,-1 0-1,0 0 1,0 0-1,0 0 1,0 0-1,22 0-30,149-23 31,-108 13 0,567-97-896,-242 40 465,-136 29 431,-410 71 0,-35 5 0,-77 14-201,-911 191-1761,1142-234 1962,12-3 0,-49 18 0,69-20 0,11 0 0,11 0 233,-1-1 0,1-1 1,0 0-1,1-1 1,16-1-1,7 1 392,1042 10-447,-846-13-116,-174 3-62,-59-1 0,-1 0 0,1 0 0,0 0 0,-1 0 0,1 0 0,-1 0 0,1 0 0,0 1 0,-1-1 0,1 1 0,-1-1 0,1 1 0,-1-1 0,2 2 0,-3-1 0,-1 0 0,0 0 0,0 0 0,0 0 0,0 0 0,0 0 0,0 0 0,0 0 0,0-1 0,0 1 0,0 0 0,0-1 0,0 1 0,0-1 0,-1 1 0,1-1 0,0 1 0,0-1 0,-3 0 0,-244 79 0,148-49 0,-34 8 1,-124 42 202,248-77-40,0 1 1,1 0-1,-1 1 1,-11 7-1,21-12-159,-1 0-1,1 1 1,-1-1-1,1 0 1,-1 0-1,1 0 1,0 1 0,-1-1-1,1 0 1,-1 1-1,1-1 1,0 0 0,-1 1-1,1-1 1,0 1-1,-1-1 1,1 0 0,0 1-1,0-1 1,0 1-1,-1-1 1,1 1-1,0-1 1,0 1 0,0-1-1,0 1 1,0-1-1,0 1 1,0-1 0,0 1-1,0-1 1,0 1-1,0-1 1,0 1-1,0-1 1,0 0 0,0 1-1,1-1 1,-1 1-1,0-1 1,0 1 0,1-1-1,-1 1 1,0-1-1,0 0 1,1 1-1,-1-1 1,0 0 0,1 1-1,-1-1 1,1 0-1,-1 1 1,0-1 0,1 0-1,-1 0 1,1 1-1,8 2-3,-1 0 0,0-1 0,1 0 0,0 0 0,14 1 0,48 3 26,107-5-1,74-18-221,-224 14 137,323-34-429,267-15-45,-596 51 482,-41 2 306,-208 3 766,-16 10-1464,-1111 115-1638,1052-98 1945,206-21 136,60-5 0,72-10 0,722-175-146,-529 119-72,-6 4 22,688-196-1006,-840 229 1202,-44 9-119,-27 15 123,0 0 0,1-1-1,-1 1 1,0 0 0,0 0 0,0 0-1,1-1 1,-1 1 0,0 0-1,0 0 1,0-1 0,0 1 0,0 0-1,1 0 1,-1-1 0,0 1 0,0 0-1,0-1 1,0 1 0,0 0-1,0 0 1,0-1 0,0 1 0,0 0-1,0-1 1,0 1 0,0 0 0,0 0-1,0-1 1,0 1 0,-1-1-1,0 1 31,1-1 1,-1 0-1,0 1 0,0-1 0,0 0 0,0 1 0,0-1 0,0 1 0,0 0 0,0-1 0,0 1 0,0 0 0,-2-1 0,-24-3 440,0 1 0,0 1 0,0 1 0,-42 4 0,24-1-459,-188 11-152,-1028 73-941,1227-84 1032,1 0 35,0 1 0,-38 10 1,61-10 10,14 1 0,10-1 0,0-1 0,0 0 0,1-1 0,26-2 0,3 1 0,972 2 985,-586-4-983,-305 3 326,-116-1-314,0 0-1,0 1 1,-1 0 0,1 1-1,15 4 1,-23-6-14,-1 1 0,1-1 0,-1 0 0,0 0 0,1 1 0,-1-1 0,1 0 0,-1 0 0,1 1 0,-1-1 0,0 0 0,1 1 0,-1-1 0,0 1 0,1-1 0,-1 1 0,0-1 0,0 0 0,0 1 0,1-1 0,-1 1 0,0-1 0,0 1 0,0-1 0,0 1 0,0 0 0,0 0 0,0 0 0,-1 0 0,1 1 0,0-1 0,-1 0 0,1 0 0,-1 0 0,0 0 0,1 0 0,-1 0 0,0-1 0,0 1 0,1 0 0,-2 1 0,-10 7 0,0 0 0,0-1 0,-27 13 0,-110 47 0,-490 191-1234,505-207 1302,20-4 832,105-44-863,1 0 1,-1 0-1,1 1 0,0 0 1,-10 9-1,17-13-37,0-1 0,1 1 0,-1-1 0,1 0 0,-1 1 0,1 0 0,-1-1 0,1 1 0,0-1 0,-1 1 0,1-1 0,0 1 0,-1 0 0,1-1 0,0 1 0,0 0 0,-1-1 0,1 1 0,0 0 0,0-1 0,0 1 0,0 0 0,0-1 0,0 1 0,0 0 0,0 0 0,0-1 0,0 1 0,1 0 0,-1-1 0,0 1 0,0 0 0,1-1 0,-1 1 0,0-1 0,1 1 0,-1 0 0,1-1 0,-1 1 0,1-1 0,-1 1 0,1-1 0,-1 1 0,1-1 0,-1 0 0,1 1 0,-1-1 0,2 1 0,7 3 0,1 0 0,-1-1 0,1-1 0,0 1 0,0-1 0,12 0 0,136 11 0,524-17-1652,11-45 1965,-506 34 393,-64 5-480,-121 12-226,-7 2 0,-9 3 0,-8 2 381,-1-2 0,1 0 0,-1-2 0,-36 5 0,57-10-381,1 0 0,-1 1 0,0-1 0,1 0 0,-1 0 0,0 0 0,1 0 0,-1-1 0,1 1 0,-1 0 0,0-1 0,1 1 0,-1-1 0,1 1 0,-1-1 0,1 0 0,-1 0 0,1 1 0,-2-3 0,2 2 0,0-1 0,0 0 0,0 0 0,0 0 0,1 0 0,-1-1 0,1 1 0,-1 0 0,1 0 0,0 0 0,0 0 0,0 0 0,0-1 0,0-2 0,4-74 0,0-51 0,-4 112 0,-2 0 0,-1 0 0,0 1 0,-1 0 0,-9-25 0,2 16 0,-2 0 0,0 1 0,-2 0 0,-1 1 0,-1 1 0,-1 1 0,0 0 0,-39-33 0,27 29 0,-1 2 0,-1 1 0,-2 1 0,0 2 0,-66-28 0,86 42 0,-1 0 0,0 1 0,-1 1 0,1 0 0,-29-3 0,40 7 0,-1 0 0,1 0 0,0 0 0,0 1 0,-1-1 0,1 1 0,0 0 0,0 0 0,0 1 0,0-1 0,0 1 0,0 0 0,0 0 0,0 0 0,1 0 0,-1 1 0,1 0 0,0-1 0,0 1 0,0 0 0,0 1 0,0-1 0,0 0 0,1 1 0,-4 6 0,0 5 0,0-1 0,1 1 0,0 0 0,1 1 0,1-1 0,1 1 0,0 0 0,0 19 0,3 15 0,7 62 0,-4-80 0,0-1 0,2 0 0,1 0 0,13 32 0,-16-53 0,0 1 0,2-1 0,-1-1 0,1 1 0,0-1 0,11 12 0,-12-15 0,0-1 0,1-1 0,-1 1 0,1-1 0,0 0 0,0 0 0,0-1 0,1 0 0,-1 0 0,1 0 0,8 1 0,-11-2 0,0-1 0,0-1 0,0 1 0,1-1 0,-1 1 0,0-1 0,0 0 0,1-1 0,-1 1 0,0-1 0,0 0 0,0 0 0,1 0 0,-1-1 0,4-1 0,-3 0 0,0 0 0,0-1 0,-1 1 0,1-1 0,-1 0 0,0 0 0,0 0 0,0 0 0,-1-1 0,4-5 0,1-5 0,0-1 0,-1 0 0,-1 0 0,0 0 0,-1-1 0,4-25 0,-6 25 0,0 0 0,-2-1 0,0 1 0,-1-1 0,0 0 0,-5-27 0,3 37 0,0 0 0,0 1 0,0-1 0,-1 0 0,0 1 0,-1 0 0,0 0 0,0 0 0,0 0 0,-1 0 0,0 1 0,0 0 0,-1 0 0,0 0 0,0 1 0,-10-8 0,8 8 0,-1 0 0,0 1 0,0 0 0,0 0 0,0 1 0,-1 0 0,1 1 0,-1 0 0,1 1 0,-1 0 0,0 0 0,-17 1 0,7 2 0,1 0 0,0 2 0,0 0 0,1 1 0,-28 11 0,38-12 0,1-1 0,0 1 0,0 1 0,1-1 0,-1 1 0,1 0 0,0 0 0,0 1 0,0 0 0,1 0 0,-6 9 0,10-13 0,-1 0 0,1 0 0,-1 1 0,1-1 0,0 0 0,0 0 0,0 1 0,1-1 0,-1 1 0,0-1 0,1 1 0,-1-1 0,1 1 0,0-1 0,0 1 0,0 0 0,0-1 0,1 1 0,-1-1 0,1 1 0,-1-1 0,1 0 0,0 1 0,0-1 0,0 1 0,0-1 0,1 0 0,-1 0 0,0 0 0,1 0 0,0 0 0,-1 0 0,1 0 0,0 0 0,0-1 0,0 1 0,0-1 0,4 3 0,1 0 0,0 0 0,1-1 0,0 0 0,-1 0 0,1-1 0,0 0 0,0 0 0,1-1 0,-1 0 0,0 0 0,0-1 0,1 0 0,-1-1 0,0 1 0,0-2 0,15-3 0,2-2 0,1-2 0,-1-1 0,43-22 0,-38 12 0,-28 19 0,-1 0 0,0 0 0,1-1 0,-1 1 0,0 0 0,0-1 0,0 1 0,0 0 0,0-1 0,0 1 0,0-1 0,-1 0 0,1 1 0,-1-1 0,1 0 0,-1 1 0,1-3 0,-1 4 0,0-1 0,0 1 0,0-1 0,-1 0 0,1 1 0,0-1 0,0 1 0,0 0 0,-1-1 0,1 1 0,0-1 0,0 1 0,-1-1 0,1 1 0,0 0 0,-1-1 0,1 1 0,-1-1 0,1 1 0,-1 0 0,1 0 0,0-1 0,-1 1 0,1 0 0,-1 0 0,1 0 0,-1-1 0,1 1 0,-1 0 0,1 0 0,-1 0 0,0 0 0,1 0 0,-1 0 0,1 0 0,-1 0 0,1 0 0,-1 0 0,1 0 0,-2 1 0,-20 5 0,18-5 0,1 1 0,0 0 0,-1 0 0,1 0 0,0 1 0,0-1 0,0 1 0,1-1 0,-1 1 0,1 0 0,-1 0 0,1 0 0,0 1 0,0-1 0,1 0 0,-1 1 0,0-1 0,1 1 0,0 0 0,0-1 0,0 1 0,0 7 0,0-7 0,1 1 0,0 0 0,1 0 0,-1-1 0,1 1 0,-1 0 0,1 0 0,1-1 0,-1 1 0,1-1 0,0 1 0,0-1 0,0 0 0,0 0 0,1 0 0,0 0 0,6 7 0,0-3 0,2 0 0,-1 0 0,1-1 0,0 0 0,1-1 0,-1 0 0,1-1 0,0-1 0,21 6 0,-9-4 0,1-1 0,-1-2 0,1 0 0,27-1 0,-22-4 0,-30 2 0,1 0 0,0 0 0,0 0 0,0-1 0,0 1 0,0 0 0,0 0 0,-1 0 0,1-1 0,0 1 0,0 0 0,0-1 0,-1 1 0,1-1 0,0 1 0,-1-1 0,1 1 0,0-1 0,-1 0 0,1 1 0,0-1 0,-1 0 0,1 1 0,-1-1 0,1-1 0,-1 1 0,0 0 0,-1 0 0,1 0 0,-1 1 0,1-1 0,0 0 0,-1 1 0,0-1 0,1 0 0,-1 1 0,1-1 0,-1 1 0,0-1 0,1 1 0,-1-1 0,0 1 0,0 0 0,1-1 0,-1 1 0,0 0 0,0-1 0,1 1 0,-2 0 0,-17-5 0,0 0 0,-1 1 0,1 2 0,-1 0 0,-25 0 0,35 2 0,-111-1-408,-189 23 1,-120 45-409,104 0 816,15 25 0,253-66 0,56-25-3,1 0 1,-1 0 0,1 0-1,-1 0 1,1 0-1,-1 0 1,1 0-1,0 0 1,0 1 0,-1-1-1,1 0 1,0 1-1,-1 2 1,2-4 1,0 1-1,0-1 1,0 1 0,-1 0 0,1-1 0,0 1-1,1-1 1,-1 1 0,0-1 0,0 1 0,0-1-1,0 1 1,0 0 0,0-1 0,1 1-1,-1-1 1,0 1 0,0-1 0,1 1 0,-1-1-1,0 0 1,1 1 0,-1-1 0,1 1 0,-1-1-1,0 0 1,1 1 0,4 2 43,-1-1 1,1 0-1,-1 0 1,1 0-1,0 0 1,-1-1-1,11 2 1,54 6 406,0-3 0,89-4 0,-135-3-437,254-12-12,-216 5 0,-1-2 0,91-26 0,-139 32 0,0 0 0,0-1 0,0-1 0,16-9 0,-25 13 0,-1 0 0,1 0 0,0 0 0,-1-1 0,0 1 0,0-1 0,0 1 0,0-1 0,4-5 0,-6 6 0,1 0 0,-1 1 0,1-1 0,-1 0 0,1 0 0,-1 0 0,0 1 0,0-1 0,0 0 0,0 0 0,0 0 0,0 0 0,0 1 0,-1-1 0,1 0 0,-1 0 0,1 1 0,-1-1 0,-1-2 0,-1 0 0,0 0 0,0 0 0,-1 0 0,0 0 0,0 0 0,0 0 0,0 1 0,-1 0 0,0 0 0,1 0 0,-1 1 0,0 0 0,0 0 0,-10-3 0,-13-4 0,1 1 0,-1 1 0,-35-3 0,-88-2 0,118 11 0,-318-7 0,194 7 0,95-2 0,45-2 0,12 0 0,6 3 0,0 1 0,1 0 0,-1 0 0,0 0 0,0 0 0,0 0 0,1 0 0,-1 0 0,1 0 0,-1 0 0,0 0 0,1 1 0,0-1 0,2 0 0,44-15 0,1 1 0,78-11 0,-63 13 0,476-86 0,-528 97 0,28-6 0,-53 5 0,-21 1 0,-294 27-429,-5 19-442,244-31 637,56-9 180,-712 119-500,717-115 559,29-6-15,7 0 8,53-1 311,378-22 1134,-102 3-2650,673-3 810,-1009 21 399,28 0-14,-47 1 152,2 0 38,-633 74 1515,640-73-1693,5-2 0,0 0 0,0 1 0,0 0 0,-1 0 0,1 0 0,0 0 0,0 1 0,1-1 0,-1 1 0,-6 4 0,10-2 0,9-1 0,11 0 0,1-1 0,36 0 0,-29-2 0,864 2-658,-487-3 442,-841 34 893,244-13-480,-227 9-197,408-28 0,11-2 0,20-1 0,-5 0 0,760-153-661,-657 127 627,-100 24 34,155-41 0,-131 28 0,-36 11 0,-11 1 0,-46 3 0,-110 11-27,-172 33 0,163-17-111,-366 33 100,1027-117 38,-243 26 0,-168 24 132,165-26 661,-256 32-793,-22 2 0,-411 36-749,1 30-153,378-54 878,-551 105 10,566-103 14,44-9 0,15-1 0,26-1 0,63-7 559,0-4 0,103-23-1,190-60-578,-364 85 40,21-4-16,-29 7-3,0 0 1,0-1-1,-1-1 0,0 0 1,0-2-1,24-13 0,-41 20-1,0 1 0,0 0 0,0-1 0,0 0 0,-1 1 0,1-1 0,0 1 0,0-1 0,-1 0 0,1 0 0,0 1 0,-1-1 0,1 0 0,-1 0 0,1 0 0,-1 0 0,1 1 0,-1-1 0,0 0 0,1 0 0,-1 0 0,0 0 0,0 0 0,0 0 0,1 0 0,-1 0 0,0 0 0,0 0 0,-1 0 0,1 0 0,0 0 0,0 0 0,0 0 0,-1 0 0,1 0 0,0 0 0,-1 0 0,1 0 0,-1 0 0,-3-4 0,0 1 0,1 0 0,-1 0 0,0 0 0,-9-5 0,3 2 0,3 0 0,0 0 0,0 0 0,1 0 0,0-1 0,0 0 0,1 0 0,0 0 0,0-1 0,1 1 0,0-1 0,0 0 0,1-1 0,0 1 0,1 0 0,0-1 0,1 0 0,-1-9 0,1-18 0,2 0 0,1 0 0,9-44 0,-1 10 0,-9 59 0,3-25 0,-1-51 0,-3 77 0,-1 0 0,0 0 0,-1 1 0,0-1 0,-1 0 0,0 1 0,0 0 0,-1 0 0,-8-14 0,10 21 0,1 0 0,-1 1 0,0-1 0,0 1 0,0-1 0,0 1 0,-1 0 0,1 0 0,0 0 0,-1 0 0,0 0 0,1 1 0,-1-1 0,-4-1 0,5 2 0,0 1 0,0 0 0,0 0 0,1 0 0,-1 0 0,0 0 0,0 0 0,0 0 0,0 0 0,1 1 0,-1-1 0,0 1 0,0-1 0,1 1 0,-1 0 0,0-1 0,1 1 0,-1 0 0,1 0 0,-1 0 0,1 0 0,0 1 0,-1-1 0,1 0 0,0 1 0,-2 1 0,-3 7 0,-1-1 0,2 1 0,0-1 0,0 1 0,1 1 0,0-1 0,-5 20 0,-10 78 0,19-107 0,-1 6 0,-8 82 0,9-79 0,0 1 0,0-1 0,1 1 0,1-1 0,0 1 0,4 12 0,-6-21 0,1 0 0,-1 0 0,1 0 0,0 0 0,-1 0 0,1-1 0,0 1 0,0 0 0,1 0 0,-1 0 0,0-1 0,1 1 0,-1-1 0,1 1 0,-1-1 0,1 1 0,-1-1 0,1 0 0,0 0 0,0 0 0,0 0 0,0 0 0,0 0 0,0-1 0,0 1 0,0-1 0,0 1 0,0-1 0,0 0 0,0 1 0,0-1 0,3-1 0,-2 1 0,1-2 0,-1 1 0,0 0 0,1-1 0,-1 1 0,0-1 0,0 0 0,0 0 0,0 0 0,0 0 0,0-1 0,-1 1 0,1-1 0,-1 0 0,1 0 0,-1 0 0,0 0 0,2-4 0,2-6 0,0-1 0,0 0 0,-1-1 0,-1 1 0,-1-1 0,0 1 0,1-18 0,-1-9 0,-3-59 0,-5 37 0,-24-113 0,-32-59 0,59 227 0,0 0 0,-1 0 0,0 0 0,0 1 0,-1-1 0,0 1 0,-8-11 0,10 16 0,1 1 0,-1 0 0,1-1 0,-1 1 0,1 0 0,-1 0 0,0 0 0,1 0 0,-1 0 0,0 0 0,0 0 0,0 1 0,0-1 0,0 1 0,0-1 0,0 1 0,0 0 0,0-1 0,0 1 0,0 0 0,0 1 0,0-1 0,0 0 0,0 1 0,0-1 0,0 1 0,1-1 0,-1 1 0,0 0 0,0 0 0,0 0 0,1 0 0,-1 0 0,0 0 0,1 0 0,-3 3 0,-7 5 0,0 1 0,1 0 0,0 1 0,1 0 0,0 1 0,1 0 0,0 0 0,-9 20 0,-2 9 0,-20 61 0,25-54 0,1 1 0,2 0 0,3 0 0,1 1 0,3 0 0,2 0 0,5 51 0,-3-95 0,1 0 0,0-1 0,0 1 0,0 0 0,1-1 0,-1 1 0,1 0 0,1-1 0,3 8 0,-4-11 0,0 0 0,-1 0 0,1 0 0,0 0 0,0 0 0,0 0 0,1 0 0,-1-1 0,0 1 0,1-1 0,-1 0 0,0 0 0,1 1 0,0-2 0,-1 1 0,1 0 0,0 0 0,-1-1 0,1 0 0,0 1 0,4-1 0,1-1 0,-1 0 0,0 0 0,1-1 0,-1 0 0,0 0 0,0 0 0,0-1 0,0 0 0,0-1 0,-1 0 0,1 0 0,-1 0 0,0 0 0,6-7 0,7-6 0,-1-2 0,29-37 0,-23 23 0,-2-2 0,-2 0 0,-1-1 0,-1 0 0,-3-2 0,19-65 0,-18 41 0,-3-1 0,-3 0 0,2-98 0,-14 57 0,1 92 0,0 0 0,-1 0 0,-1 1 0,0-1 0,-1 0 0,-7-13 0,10 21 0,0 2 0,-1-1 0,0 0 0,0 0 0,0 0 0,0 1 0,0-1 0,-1 1 0,1 0 0,-1 0 0,1 0 0,-1 0 0,0 0 0,0 0 0,0 1 0,0-1 0,0 1 0,0 0 0,0 0 0,0 0 0,0 0 0,-1 0 0,-4 1 0,4 0 0,0 0 0,0 0 0,0 1 0,0 0 0,0 0 0,1 0 0,-1 0 0,0 1 0,0-1 0,1 1 0,-1 0 0,1 0 0,-1 0 0,1 1 0,0-1 0,0 1 0,0 0 0,0 0 0,-2 4 0,-6 6 0,2 1 0,0 1 0,1-1 0,0 2 0,1-1 0,-6 23 0,-22 102 0,35-136 0,-18 100 0,4 2 0,1 178 0,13-275 0,0 3 0,0 1 0,1-1 0,0 1 0,6 23 0,-6-33 0,0 0 0,0 0 0,0-1 0,1 1 0,-1 0 0,1-1 0,-1 1 0,1-1 0,0 1 0,0-1 0,0 0 0,0 0 0,1 0 0,-1 0 0,1 0 0,-1 0 0,1-1 0,-1 1 0,1-1 0,0 0 0,0 0 0,0 0 0,0 0 0,0 0 0,4 0 0,3 0 0,-1-1 0,1 0 0,-1-1 0,1 0 0,0 0 0,-1-1 0,0 0 0,1 0 0,-1-1 0,0 0 0,0-1 0,-1 0 0,1-1 0,-1 0 0,0 0 0,0 0 0,11-11 0,-5 3 0,0 0 0,-2-1 0,1 0 0,-2-1 0,0-1 0,0 1 0,-2-2 0,9-19 0,-6 5 0,-2 0 0,-1 0 0,-1-1 0,-2 0 0,-1-1 0,-2 1 0,-1-1 0,-4-54 0,-3 30 0,-3-1 0,-2 1 0,-2 1 0,-22-60 0,19 73 0,-2 1 0,-2 1 0,-2 0 0,-26-39 0,33 59 0,-1 1 0,-1 1 0,-1 0 0,0 1 0,-1 1 0,-1 0 0,-1 2 0,-40-26 0,52 37 0,1 0 0,-1 1 0,0 0 0,0 0 0,0 1 0,-1 0 0,1 0 0,-1 1 0,1 0 0,-1 0 0,1 1 0,-1 0 0,0 1 0,1 0 0,-1 0 0,1 0 0,0 1 0,-1 1 0,1 0 0,0 0 0,0 0 0,1 1 0,-1 0 0,1 1 0,0-1 0,0 1 0,0 1 0,-7 7 0,-8 9 0,1 1 0,1 0 0,1 2 0,-18 30 0,-55 114 0,84-153 0,-20 45 0,26-56 0,1 1 0,-1 0 0,1-1 0,0 1 0,0 0 0,0 0 0,1 0 0,0 9 0,0-14 0,0 1 0,1-1 0,-1 0 0,0 1 0,0-1 0,1 0 0,-1 0 0,1 1 0,-1-1 0,1 0 0,-1 0 0,1 0 0,0 0 0,0 0 0,-1 0 0,1 0 0,0 0 0,0 0 0,0 0 0,0 0 0,0 0 0,0-1 0,1 1 0,1 1 0,-1-2 0,0 1 0,1-1 0,-1 0 0,1 0 0,-1 0 0,0 0 0,1 0 0,-1 0 0,1 0 0,-1-1 0,0 1 0,4-2 0,5-3 0,0 0 0,0 0 0,-1-1 0,16-11 0,20-19 0,-2-1 0,51-58 0,66-97 0,-147 172 0,48-65 0,-55 73 0,1 0 0,-2-1 0,0 0 0,9-26 0,-15 38 0,1-1 0,-1 1 0,0-1 0,1 1 0,-1 0 0,0-1 0,0 1 0,0-1 0,0 1 0,0-1 0,0 1 0,-1 0 0,1-1 0,0 1 0,-1-1 0,1 1 0,-1 0 0,1-1 0,-1 1 0,0 0 0,0 0 0,1-1 0,-1 1 0,0 0 0,0 0 0,0 0 0,0 0 0,0 0 0,0 0 0,-1 0 0,1 1 0,0-1 0,0 0 0,-1 1 0,1-1 0,0 1 0,-3-2 0,-6 0 0,0 0 0,1 1 0,-1 0 0,-17 0 0,15 1 0,-548 7 0,560-7 0,-52 1 0,-63 11 0,109-11 0,1 0 0,0 0 0,0 0 0,0 1 0,0 0 0,0 0 0,0 0 0,0 1 0,1 0 0,-1 0 0,1 0 0,0 0 0,0 1 0,-4 3 0,6-4 0,1-1 0,-1 1 0,1-1 0,-1 1 0,1 0 0,0-1 0,0 1 0,0 0 0,0 0 0,1 0 0,-1 0 0,1 0 0,0 0 0,0 0 0,0 0 0,0 0 0,0 0 0,1 0 0,-1 0 0,1 0 0,0-1 0,0 1 0,0 0 0,0 0 0,2 2 0,0 0 0,-1 0 0,1 0 0,0-1 0,1 1 0,-1-1 0,1 0 0,0 0 0,0-1 0,0 1 0,0-1 0,0 1 0,6 2 0,-1-2 0,0 0 0,0 0 0,0-1 0,0 0 0,1 0 0,12 1 0,-1-1 0,-1-2 0,1 0 0,0-1 0,0-1 0,36-7 0,-15-2 0,-1-1 0,43-19 0,76-40 0,-158 69 0,55-26 0,61-39 0,-104 57 0,1-1 0,-1 0 0,-1-2 0,0 1 0,-1-2 0,0 1 0,-1-2 0,0 1 0,10-19 0,-19 29 0,0-1 0,0 1 0,0 0 0,-1-1 0,0 1 0,1-1 0,-1 0 0,-1 1 0,1-1 0,0 0 0,-1 0 0,0 0 0,0 1 0,0-1 0,0 0 0,-1 0 0,0 1 0,1-1 0,-1 0 0,-1 1 0,1-1 0,0 1 0,-1-1 0,0 1 0,0-1 0,0 1 0,0 0 0,0 0 0,0 0 0,-1 0 0,0 1 0,0-1 0,1 1 0,-1-1 0,-7-2 0,-1-3 0,-1 2 0,-1 0 0,1 0 0,-1 1 0,0 1 0,0 0 0,-1 1 0,-18-3 0,-8 2 0,-65 1 0,93 3 0,-1 0 0,1 1 0,0 0 0,0 1 0,-1 1 0,1 0 0,1 0 0,-1 1 0,-21 11 0,32-15 0,0 1 0,0-1 0,0 1 0,0-1 0,0 1 0,0-1 0,1 1 0,-1 0 0,0 0 0,0-1 0,0 1 0,1 0 0,-1 0 0,0 0 0,1 0 0,-1 0 0,0 0 0,1 0 0,0 0 0,-1 0 0,1 0 0,0 0 0,-1 0 0,1 1 0,0-1 0,0 2 0,1-2 0,-1 0 0,1 0 0,0 1 0,0-1 0,0 0 0,0 0 0,0 0 0,0-1 0,1 1 0,-1 0 0,0 0 0,0-1 0,1 1 0,-1 0 0,0-1 0,1 1 0,1-1 0,11 4 0,0-1 0,27 2 0,190-1 0,-220-5 0,-24 1 0,-42 0 0,0 4 0,-66 11 0,-106 35 0,42 3 0,143-39 0,0 2 0,-48 27 0,84-39 0,-1 0 0,1 0 0,-1 1 0,1 0 0,0 0 0,-8 10 0,12-13 0,1 0 0,-1 0 0,1-1 0,0 1 0,0 0 0,0 0 0,0 1 0,0-1 0,0 0 0,1 0 0,-1 0 0,1 0 0,-1 1 0,1-1 0,0 0 0,0 0 0,0 1 0,0-1 0,0 0 0,0 0 0,1 1 0,-1-1 0,1 0 0,0 0 0,-1 0 0,3 3 0,0 0 0,1 1 0,0-1 0,1 0 0,-1-1 0,1 1 0,0-1 0,0 0 0,1 0 0,-1-1 0,1 0 0,11 6 0,9 2 0,1 0 0,1-2 0,-1 0 0,44 6 0,121 7 0,-170-20 0,544 25-664,3-29 0,-496 2 664,-301 41 0,-52 11-583,-125 26-1751,46-9 1332,-590 119-1458,12 23 2051,721-155-95,97-20 378,116-35 126,1-1 0,-1 1 0,1 0 0,-1 1 0,1-1 0,0 0 0,0 0 0,0 1 0,-4 3 0,6-5 0,0 0 0,0 1 0,0-1 0,0 0 0,0 1 0,0-1 0,1 0 0,-1 0 0,0 1 0,0-1 0,0 0 0,0 1 0,0-1 0,1 0 0,-1 0 0,0 1 0,0-1 0,0 0 0,1 0 0,-1 1 0,0-1 0,0 0 0,1 0 0,-1 0 0,0 0 0,1 1 0,-1-1 0,0 0 0,1 0 0,-1 0 0,0 0 0,1 0 0,-1 0 0,0 0 0,1 0 0,-1 0 0,0 0 0,0 0 0,1 0 0,-1 0 0,1 0 0,16 1 0,34-1 0,133-14 0,103-20 40,1239-199 1163,-1191 178-1240,-103 17-47,26-12 63,-227 45 343,-20 3 281,1 0-1,18-7 1,-77 8 3724,-52 5-3139,85-4-1188,14 0 0,0 0 0,0 0 0,0 0 0,0 0 0,0 0 0,0 0 0,0 0 0,0 0 0,0 0 0,0 0 0,0 0 0,0 0 0,0 0 0,0 0 0,0 0 0,0 0 0,1-1 0,-1 1 0,0 0 0,0 0 0,0 0 0,0 0 0,0 0 0,0 0 0,0 0 0,0 0 0,0 0 0,0 0 0,0 0 0,-1 0 0,1 0 0,0 0 0,0 0 0,0 0 0,0 0 0,0 0 0,0 0 0,0-1 0,0 1 0,0 0 0,0 0 0,0 0 0,0 0 0,0 0 0,0 0 0,0 0 0,0 0 0,0 0 0,0 0 0,0 0 0,0 0 0,0 0 0,0 0 0,0 0 0,0 0 0,-1 0 0,25-7 0,180-39 0,-22 6 0,-176 39 0,0-1 0,0 0 0,0 0 0,0 0 0,5-4 0,-10 6 0,-1-1 0,1 1 0,-1 0 0,1-1 0,-1 1 0,1 0 0,-1-1 0,1 1 0,-1-1 0,0 1 0,1-1 0,-1 1 0,0-1 0,1 1 0,-1-1 0,0 1 0,0-1 0,1 0 0,-1 1 0,0-1 0,0 1 0,0-1 0,0 1 0,0-2 0,0 1 0,-1-1 0,0 1 0,1 0 0,-1 0 0,0 0 0,0 0 0,1 0 0,-1 0 0,0 0 0,0 1 0,0-1 0,0 0 0,0 0 0,-1 1 0,1-1 0,0 0 0,-2 0 0,-9-4 0,0-1 0,0 2 0,-1-1 0,-18-2 0,-62-6 0,59 9 0,-207-17-497,-119 5-1492,-125 10 693,-351 19-2443,-429 56 3259,959-43-437,220-19 676,45-5 245,0 2 0,-57 14 0,150-24-4,132-18 0,107-22-5,1296-262 629,-1317 241 2948,-209 46-2342,-60 20-1218,1 1 0,-1-1 0,0 1 0,1-1 0,-1 1 0,0-1 1,1 0-1,-1 0 0,0 1 0,0-1 0,0 0 0,0 0 0,0 0 0,0 0 0,0-1 0,1 0 0,-3 2 2,1-1 0,-1 1 0,1-1 0,-1 1 0,1-1 0,-1 1 0,1 0 0,-1-1 0,0 1 0,1 0 0,-1 0 0,0 0 0,1-1 0,-1 1 0,0 0 0,1 0 0,-1 0 0,0 0 0,1 0 0,-1 0 0,0 0 0,0 0 0,-52 5 2241,47-5-2158,1 1 0,0 0-1,0 1 1,-1-1-1,1 1 1,0 0-1,1 1 1,-8 3-1,11-6-94,1 0 0,0 1-1,0-1 1,0 0-1,-1 0 1,1 0 0,0 0-1,0 0 1,0 1-1,-1-1 1,1 0-1,0 0 1,0 0 0,0 1-1,0-1 1,0 0-1,-1 0 1,1 0 0,0 1-1,0-1 1,0 0-1,0 0 1,0 1-1,0-1 1,0 0 0,0 0-1,0 1 1,0-1-1,0 0 1,0 0 0,0 1-1,0-1 1,0 0-1,0 0 1,0 1-1,0-1 1,0 0 0,1 0-1,-1 1 1,0-1-1,0 0 1,0 0 0,0 0-1,0 1 1,1-1-1,-1 0 1,0 0-1,0 0 1,0 0 0,1 0-1,-1 1 1,0-1-1,0 0 1,0 0 0,1 0-1,-1 0 1,0 0-1,1 0 1,17 5-21,-17-5 19,45 6 0,1-3 0,62-2 0,5-1 0,-112 0 0,35 5 0,-36-5 0,0 1 0,0-1 0,0 0 0,0 0 0,-1 1 0,1-1 0,0 1 0,0-1 0,0 1 0,0-1 0,-1 1 0,1-1 0,0 1 0,-1 0 0,1-1 0,0 1 0,-1 0 0,1-1 0,-1 1 0,1 0 0,-1 0 0,1 0 0,-1 0 0,0 0 0,1-1 0,-1 1 0,0 0 0,0 0 0,0 0 0,0 0 0,0 0 0,0 0 0,0 0 0,0 2 0,-2 2 0,0 0 0,-1 1 0,1-1 0,-1 0 0,0 0 0,-1 0 0,1 0 0,-1-1 0,-7 7 0,-18 26 0,28-35 0,0 0 0,0 0 0,0 0 0,0 0 0,0 0 0,0 0 0,0 1 0,1-1 0,0 0 0,-1 1 0,1-1 0,0 0 0,0 1 0,0-1 0,1 4 0,-1-4 0,1 1 0,0-1 0,0 0 0,0 0 0,0 1 0,1-1 0,-1 0 0,1 0 0,-1 0 0,1 0 0,0-1 0,0 1 0,0 0 0,-1-1 0,2 1 0,-1-1 0,0 0 0,0 1 0,4 0 0,4 2 0,1 0 0,22 4 0,-33-7 0,45 7 0,81 5 0,50-10 0,-122-3 0,432-2 0,-472 1 0,-16 1 0,-26 0 0,-131 0 0,-411-17 0,449 0 0,104 14 0,1-1 0,0-1 0,0-1 0,-27-12 0,40 16 0,0 1 0,0-1 0,0 0 0,0 0 0,1 0 0,-1 0 0,1 0 0,-1 0 0,1-1 0,0 1 0,0-1 0,0 0 0,0 0 0,0 1 0,1-1 0,-1 0 0,-1-5 0,3 5 0,0 0 0,0 0 0,0-1 0,0 1 0,0 0 0,1 0 0,-1 0 0,1 0 0,0-1 0,0 1 0,0 0 0,0 0 0,1 1 0,-1-1 0,1 0 0,-1 0 0,1 1 0,4-5 0,6-7 0,1 0 0,0 1 0,1 1 0,19-14 0,71-44 0,-91 62 0,115-68 0,230-100 0,-255 127 0,-254 112 0,128-51 0,1 1 0,0 0 0,1 2 0,-29 25 0,46-36 0,-1 0 0,1 1 0,0-1 0,0 1 0,0 0 0,1 0 0,0 0 0,0 1 0,0-1 0,1 1 0,-1 0 0,1-1 0,1 1 0,-1 0 0,1 0 0,0 0 0,0 0 0,1 0 0,0 0 0,0 1 0,0-1 0,1 0 0,0 0 0,0 0 0,1 0 0,-1 0 0,1-1 0,1 1 0,-1 0 0,1-1 0,0 1 0,0-1 0,0 0 0,1 0 0,4 5 0,25 27 0,-32-37 0,-1 0 0,0 0 0,0 0 0,1 0 0,-1 1 0,0-1 0,0 0 0,0 0 0,1 0 0,-1 0 0,0 0 0,0 1 0,0-1 0,1 0 0,-1 0 0,0 0 0,0 1 0,0-1 0,0 0 0,0 0 0,1 0 0,-1 1 0,0-1 0,0 0 0,0 0 0,0 1 0,0-1 0,0 0 0,0 0 0,0 1 0,0-1 0,0 0 0,0 0 0,0 1 0,0-1 0,0 0 0,0 0 0,0 1 0,0-1 0,0 0 0,-1 0 0,1 1 0,0-1 0,0 0 0,0 0 0,0 0 0,0 1 0,-1-1 0,1 0 0,0 0 0,0 0 0,0 1 0,-1-1 0,1 0 0,0 0 0,0 0 0,0 0 0,-1 0 0,1 0 0,0 0 0,0 1 0,-1-1 0,-22 0 0,11 0 0,-72 3 0,-161 28 0,-72 39 0,303-66 0,-10 2 0,-51 11 0,0 3 0,-118 51 0,190-70 0,-44 23 0,44-22 0,0 0 0,1 0 0,-1 0 0,1 0 0,-1 0 0,1 0 0,-1 0 0,1 1 0,0 0 0,0-1 0,-2 5 0,4-6 0,0 0 0,-1-1 0,1 1 0,0 0 0,0-1 0,0 1 0,0 0 0,0-1 0,0 1 0,0 0 0,0-1 0,0 1 0,0 0 0,1-1 0,-1 1 0,0-1 0,0 1 0,0 0 0,1-1 0,-1 1 0,0-1 0,1 1 0,-1-1 0,1 1 0,-1-1 0,1 1 0,-1-1 0,1 1 0,-1-1 0,1 1 0,-1-1 0,1 0 0,-1 1 0,1-1 0,0 0 0,0 1 0,27 7 0,-1-4 0,1-1 0,0-2 0,0-1 0,0-1 0,50-8 0,-14-3 0,83-28 0,-115 31 0,0-2 0,-1-1 0,0-2 0,-1 0 0,34-23 0,-61 34 0,1 1 0,-1-1 0,0 0 0,0 0 0,0 0 0,0-1 0,0 1 0,2-5 0,-5 8 0,1-1 0,-1 1 0,0-1 0,0 1 0,1-1 0,-1 1 0,0-1 0,0 1 0,0-1 0,0 1 0,0-1 0,0 1 0,0-1 0,0 1 0,0-1 0,0 0 0,0 1 0,0-1 0,0 1 0,-1-1 0,1 1 0,0-1 0,0 1 0,-1-1 0,1 0 0,-1 1 0,0-1 0,0 0 0,-1 0 0,1 1 0,0-1 0,0 1 0,0-1 0,-1 1 0,1-1 0,0 1 0,0 0 0,-1 0 0,1 0 0,0-1 0,-3 2 0,-7-1 0,-1 0 0,1 2 0,-1-1 0,1 2 0,-1-1 0,1 2 0,0-1 0,-19 10 0,1 2 0,-51 35 0,63-40 0,1 2 0,1 0 0,0 1 0,1 0 0,-22 27 0,32-34 0,0 0 0,0 1 0,0-1 0,1 1 0,0 0 0,0 0 0,1 0 0,0 0 0,0 1 0,1-1 0,0 0 0,0 1 0,0-1 0,1 1 0,1-1 0,-1 1 0,1-1 0,2 9 0,3 4 3,1 1 0,0-1 0,2 0 0,0-1 0,1 0 1,1 0-1,1-1 0,1-1 0,20 23 0,23 18-75,70 59 0,-121-113 63,168 140-194,8-9 0,330 190 0,-497-317 203,-8-5 0,1 0 0,-1 1 0,1 0 0,-1 0 0,0 1 0,-1 0 0,9 8 0,-13-12 0,-1 0 0,1 0-1,-1-1 1,1 1 0,-1 0 0,1 0 0,-1-1 0,0 1 0,0 0 0,1 0 0,-1 0 0,0 0-1,0-1 1,0 1 0,0 0 0,0 0 0,0 0 0,0 0 0,0 0 0,0 0 0,-1-1-1,1 1 1,0 0 0,0 0 0,-1 1 0,0 0 13,-1-1-1,1 1 0,-1 0 1,1 0-1,-1-1 1,0 1-1,1-1 1,-1 1-1,-2 0 1,-14 8 94,-1 0 0,0-2 0,0 0-1,-34 8 1,1 0-32,4 1-75,-75 28 0,108-35 0,16-10 0,-1 1 0,1-1 0,-1 0 0,1 1 0,0-1 0,-1 0 0,1 0 0,-1 1 0,1-1 0,0 0 0,-1 0 0,1 0 0,-1 0 0,1 0 0,0 0 0,-1 0 0,1 0 0,0 0 0,-1 0 0,1 0 0,-1 0 0,1 0 0,0 0 0,-1 0 0,1-1 0,0 1 0,296-52 0,-163 25 0,549-81 0,-1019 146 0,-180 24 0,515-62 0,-12 2 0,-1-1 0,1 2 0,0 0 0,0 1 0,-25 10 0,37-14 0,0 0 0,1 0 0,-1 1 0,1-1 0,-1 0 0,0 1 0,1-1 0,-1 1 0,1-1 0,-1 1 0,1-1 0,-1 1 0,1-1 0,-1 1 0,1-1 0,0 1 0,-1 0 0,1-1 0,0 1 0,-1 0 0,1-1 0,0 1 0,0 1 0,0-2 0,0 1 0,0 0 0,1-1 0,-1 1 0,0 0 0,1-1 0,-1 1 0,0-1 0,1 1 0,-1-1 0,1 1 0,-1-1 0,1 1 0,-1-1 0,1 1 0,-1-1 0,1 1 0,0-1 0,0 1 0,5 1 0,0 1 0,0-1 0,13 4 0,62 9 0,122 8 0,-95-13 0,245 23 0,-317-30 0,-32 0 0,-9 1 0,-16 5 0,-414 91-469,-5-37-1,126-31 470,262-28 0,-1 3 0,33-1 0,22-2 0,11 1 0,13 0 0,1 0 0,48 0 0,-57-4 0,684-3-761,-620 0 771,559-36-370,-632 37 518,0 1-1,0 1 1,0-1 0,0 1 0,0 1-1,0 0 1,-1 0 0,1 1-1,-1 0 1,1 0 0,-1 1 0,11 6-1,-19-10-157,0 0 0,0 0 0,-1 0 0,1 0 0,0 0 0,0 0 0,0 1 0,-1-1 0,1 0 0,0 0 0,0 0 0,0 0 0,-1 0 0,1 0 0,0 0 0,0 0 0,0 0 0,0 1 0,-1-1 0,1 0 0,0 0 0,0 0 0,0 0 0,0 0 0,0 1 0,0-1 0,-1 0 0,1 0 0,0 0 0,0 1 0,0-1 0,0 0 0,0 0 0,0 0 0,0 1 0,0-1 0,0 0 0,0 0 0,0 0 0,0 1 0,0-1 0,0 0 0,0 0 0,0 0 0,0 1 0,0-1 0,0 0 0,0 0 0,1 0 0,-1 0 0,0 1 0,0-1 0,0 0 0,0 0 0,0 0 0,0 0 0,1 1 0,-1-1 0,0 0 0,0 0 0,0 0 0,0 0 0,1 0 0,-1 0 0,0 0 0,0 0 0,0 0 0,1 1 0,-1-1 0,-53 7 0,-582 32-1056,422-28 540,-697 28 195,887-40 321,41-1 0,-2 0 0,173-25 210,556-54 1473,-696 81-1683,0 2 0,94 17 0,90 35 0,-166-37 0,30 13 0,-83-22 0,-14-7 0,0-1 0,0 0 0,0 0 0,0 1 0,0-1 0,0 0 0,0 1 0,0-1 0,0 0 0,0 0 0,0 1 0,-1-1 0,1 0 0,0 0 0,0 1 0,0-1 0,0 0 0,0 0 0,-1 1 0,1-1 0,0 0 0,0 0 0,0 0 0,0 1 0,-1-1 0,1 0 0,0 0 0,0 0 0,-1 0 0,1 1 0,0-1 0,-1 0 0,-3 2 0,-1 0 0,1-1 0,-1 1 0,0-1 0,-8 1 0,-370 27 10,215-20-111,74-3-133,-454 22 12,614-40 313,229-47 365,-293 59-456,33-13 0,-34 13 0,0-1 0,-1 1 0,1 0 0,0-1 0,0 1 0,-1-1 0,1 1 0,0-1 0,-1 1 0,1-1 0,0 1 0,-1-1 0,1 0 0,-1 1 0,1-1 0,-1 0 0,1 1 0,-1-1 0,0 0 0,1 0 0,-1 0 0,0 1 0,1-1 0,-1 0 0,0 0 0,0 0 0,0 0 0,0 1 0,0-1 0,0 0 0,0 0 0,0 0 0,0 0 0,0 1 0,-1-1 0,1 0 0,0 0 0,-1-1 0,-5-4 0,-6-11 0,11 16 0,1 1 0,0-1 0,0 1 0,-1 0 0,1-1 0,0 1 0,0-1 0,0 1 0,0-1 0,0 1 0,0-1 0,-1 1 0,1-1 0,0 1 0,0-1 0,1 1 0,-1-1 0,0 1 0,0 0 0,0-1 0,0 1 0,0-1 0,0 1 0,1-1 0,-1 1 0,0-1 0,0 1 0,1 0 0,-1-1 0,0 1 0,0 0 0,1-1 0,-1 1 0,0 0 0,1-1 0,7-2 0,-1 0 0,0 1 0,1 0 0,0 0 0,-1 1 0,1 0 0,0 0 0,0 1 0,14 1 0,1-1 0,43 1 0,0 2 0,85 16 0,128 46 0,-104-25 0,-138-36 0,-10 0 0,-52-3 0,-17-1 0,-24-1 0,47 1 0,16 0 0,6 0 0,226 0 0,-297 11 0,-255 32 0,555-44 0,-2654 1 0,2415 0 0,0 0 0,0-1 0,-1 0 0,1 0 0,0-1 0,0 1 0,1-1 0,-9-4 0,13 5 0,1 0 0,-1 0 0,1 1 0,-1-1 0,1 0 0,0 0 0,0-1 0,-1 1 0,1 0 0,0 0 0,0-1 0,0 1 0,0 0 0,0-1 0,1 1 0,-1-1 0,0 1 0,1-1 0,-1 0 0,1 1 0,-1-1 0,1 1 0,0-1 0,-1 0 0,1 1 0,0-1 0,0 0 0,1 0 0,-1 1 0,0-1 0,0 0 0,1 1 0,-1-1 0,1 1 0,-1-1 0,1 1 0,0-1 0,0 1 0,0-1 0,1-1 0,10-16 0,1 0 0,1 1 0,1 0 0,20-17 0,22-29 0,-13 5 0,-2-1 0,-3-2 0,-2-2 0,-4-2 0,-2-1 0,-4-1 0,-2-1 0,29-137 0,-47 173 0,-3 0 0,0-1 0,-2-60 0,-3 83 0,0 0 0,-1 1 0,0-1 0,0 1 0,-1-1 0,-1 1 0,0 0 0,0 0 0,-1 0 0,0 1 0,0 0 0,-1 0 0,-1 0 0,1 0 0,-15-12 0,20 19 0,-1 0 0,0 1 0,0-1 0,0 1 0,0-1 0,0 1 0,0 0 0,-1 0 0,1 0 0,0 0 0,-1 0 0,1 0 0,-1 1 0,1-1 0,-1 1 0,1 0 0,-1-1 0,1 1 0,-3 1 0,2-1 0,0 1 0,0 0 0,0 0 0,0 1 0,1-1 0,-1 1 0,0-1 0,1 1 0,-1 0 0,1 0 0,0 0 0,0 0 0,0 0 0,0 1 0,0-1 0,-2 4 0,-6 9 0,2 1 0,-1-1 0,2 2 0,0-1 0,1 1 0,1 0 0,-4 24 0,4-14 0,1 1 0,1-1 0,2 1 0,2 30 0,0-43 0,1 1 0,1-1 0,0 0 0,1 0 0,0 0 0,2-1 0,-1 1 0,10 15 0,-8-19 0,-1-1 0,1 0 0,1 0 0,0-1 0,0 0 0,1-1 0,0 1 0,1-2 0,0 1 0,21 11 0,-7-8 3,1 0 0,0-2 0,1-1 0,0-1 0,0-1 0,1-1 0,0-1 0,0-2 0,0 0 0,49-5 0,-22-3-36,0-1 1,0-4-1,0-1 1,69-27-1,-37 5-60,-1-3 0,-3-4 0,-1-4 0,-2-3 0,-3-3 0,135-119 0,-193 153 86,0-2 1,-1 1 0,-2-2-1,0 0 1,0-1 0,-2-1-1,-1 0 1,11-27 0,-18 36 47,0-1 1,-1 1 0,-1-1-1,0 1 1,-1-1 0,0 0-1,-1 0 1,-1 0 0,0 0-1,-1 0 1,0 0 0,-2 0-1,1 0 1,-1 0 0,-1 1-1,-6-14 1,6 17-35,-1 1 1,-1-1-1,0 1 1,0 0-1,-1 0 0,0 1 1,0-1-1,-1 2 1,0-1-1,0 1 0,-1 0 1,0 1-1,0 0 1,0 0-1,-1 1 0,0 1 1,0-1-1,0 1 1,-1 1-1,1 0 0,-19-2 1,9 2-11,0 1 0,1 1 1,-1 1-1,0 1 0,0 1 1,0 1-1,1 0 0,-1 1 0,1 2 1,0 0-1,-21 9 0,2 4 3,1 1 0,1 2 0,1 1 0,-35 30 0,25-14 0,2 2 0,-50 60 0,78-83 0,-22 35 0,34-48 0,0 1 0,0-1 0,1 0 0,0 1 0,0 0 0,0-1 0,1 1 0,-1 0 0,1 0 0,1 0 0,-1 12 0,2-15 0,-1 0 0,1-1 0,-1 1 0,1 0 0,0-1 0,0 1 0,0 0 0,0-1 0,1 1 0,-1-1 0,1 0 0,0 1 0,-1-1 0,1 0 0,0 0 0,0 0 0,0 0 0,1-1 0,-1 1 0,0 0 0,1-1 0,-1 0 0,4 2 0,5 1 0,-1 0 0,1-1 0,0 0 0,19 2 0,4-2 0,1-1 0,0-2 0,0-1 0,-1-1 0,66-14 0,-28-2 0,122-46 0,-151 47 0,-1-1 0,-1-2 0,67-44 0,-95 55 0,-1 0 0,0-1 0,0-1 0,-1 1 0,-1-2 0,1 0 0,-2 0 0,0 0 0,0-1 0,-1-1 0,-1 1 0,0-1 0,-1-1 0,7-24 0,-10 26 0,-1 0 0,-1 0 0,0 0 0,0 0 0,-2 0 0,0 0 0,0 0 0,-1 0 0,0 0 0,-2 0 0,1 1 0,-1 0 0,-1-1 0,0 1 0,-1 1 0,0-1 0,-1 1 0,0 0 0,-1 1 0,0 0 0,-1 0 0,0 0 0,0 1 0,-16-11 0,18 15 0,0 0 0,0 0 0,0 1 0,-1 0 0,0 1 0,0-1 0,0 1 0,0 1 0,0 0 0,-1 0 0,-8-1 0,12 3 0,0 0 0,1 0 0,-1 1 0,0 0 0,0-1 0,0 2 0,1-1 0,-1 0 0,1 1 0,-1 0 0,1 0 0,-1 0 0,1 1 0,0-1 0,0 1 0,0 0 0,1 0 0,-1 0 0,1 1 0,-6 6 0,-11 18 0,1 0 0,1 1 0,2 1 0,1 1 0,1 0 0,2 1 0,-11 41 0,21-66 0,1-1 0,0 1 0,0 0 0,0 0 0,1 0 0,0 0 0,2 8 0,-2-13 0,0-1 0,0 1 0,1-1 0,-1 1 0,0-1 0,1 1 0,0-1 0,-1 0 0,1 1 0,0-1 0,0 0 0,0 1 0,0-1 0,0 0 0,0 0 0,0 0 0,0 0 0,0 0 0,0 0 0,0 0 0,1 0 0,-1-1 0,0 1 0,1 0 0,-1-1 0,1 1 0,-1-1 0,1 0 0,-1 1 0,1-1 0,-1 0 0,1 0 0,-1 0 0,1 0 0,-1 0 0,1 0 0,-1 0 0,1-1 0,1 0 0,2 0 0,0 0 0,1-1 0,-1 0 0,0 0 0,0-1 0,-1 1 0,1-1 0,-1 0 0,1 0 0,-1-1 0,0 0 0,0 1 0,0-1 0,-1 0 0,1-1 0,-1 1 0,0 0 0,3-7 0,5-10 0,-1 0 0,13-44 0,-15 40 0,18-61 0,-21 105 0,6 38 0,-1 24 0,20 248 0,-29-315 0,-2-10 0,1 1 0,0-1 0,0 1 0,0-1 0,1 1 0,-1-1 0,1 0 0,0 1 0,1-1 0,-1 0 0,1 0 0,0 0 0,0 0 0,3 5 0,-5-8 0,1-1 0,-1 1 0,0-1 0,1 0 0,-1 1 0,1-1 0,-1 0 0,0 1 0,1-1 0,-1 0 0,1 1 0,-1-1 0,1 0 0,-1 0 0,1 0 0,0 0 0,-1 1 0,1-1 0,-1 0 0,1 0 0,-1 0 0,1 0 0,-1 0 0,1 0 0,-1 0 0,1 0 0,0-1 0,-1 1 0,1 0 0,-1 0 0,1-1 0,0 0 0,1 0 0,-1 0 0,0 0 0,0 0 0,1 0 0,-1-1 0,0 1 0,0 0 0,0-1 0,0-1 0,15-38 0,-10 17 0,-1 0 0,-1 0 0,-1 0 0,-2-1 0,0-32 0,-1 55 0,0 1 0,0 0 0,0-1 0,0 1 0,0 0 0,0-1 0,0 1 0,-1-1 0,1 1 0,0 0 0,-1 0 0,1-1 0,-1 1 0,1 0 0,-1 0 0,0-1 0,0 1 0,1 0 0,-1 0 0,0 0 0,0 0 0,0 0 0,0 0 0,0 0 0,0 1 0,0-1 0,-2-1 0,0 2 0,1 0 0,0 1 0,0-1 0,0 0 0,0 1 0,0-1 0,0 1 0,1 0 0,-1 0 0,0 0 0,0 0 0,0 0 0,1 0 0,-1 0 0,0 0 0,1 1 0,-1-1 0,-1 2 0,-14 15 0,0 1 0,1 1 0,-19 29 0,-10 13 0,45-61 0,-1 0 0,1 0 0,-1 0 0,0-1 0,0 1 0,1 0 0,-1-1 0,0 1 0,0 0 0,0-1 0,0 1 0,0-1 0,0 1 0,0-1 0,0 1 0,-2-1 0,3 0 0,-1 0 0,1 0 0,-1 0 0,1 0 0,0 0 0,-1 0 0,1-1 0,-1 1 0,1 0 0,-1 0 0,1-1 0,-1 1 0,1 0 0,0-1 0,-1 1 0,1 0 0,0-1 0,-1 1 0,1-1 0,0 1 0,-1 0 0,1-1 0,0 1 0,0-2 0,-2-2 0,0-1 0,1 0 0,0 0 0,0 0 0,0-10 0,-46-525 0,41 434 0,7 110 0,0-1 0,1 1 0,-1 0 0,1-1 0,-1 1 0,1-1 0,4 5 0,5 14 0,5 20 0,12 27 0,-27-68 0,-1 0 0,1 0 0,-1 0 0,1-1 0,0 1 0,-1 0 0,1-1 0,0 1 0,0-1 0,-1 1 0,1-1 0,0 1 0,0-1 0,0 1 0,0-1 0,0 0 0,0 1 0,0-1 0,0 0 0,-1 0 0,1 0 0,0 0 0,0 0 0,0 0 0,0 0 0,0 0 0,0 0 0,0 0 0,0-1 0,0 1 0,2-1 0,13 0 0,-11 2 0,0 0 0,0 1 0,-1 0 0,1 0 0,0 0 0,-1 1 0,1-1 0,-1 1 0,0 0 0,0 0 0,7 7 0,4 7 0,19 24 0,-24-29 0,13 14 0,-17-20 0,0 1 0,0-1 0,-1 1 0,0 0 0,0 0 0,-1 0 0,1 1 0,2 8 0,-7-15 0,0 0 0,1 0 0,-1 0 0,0 0 0,0 0 0,0 0 0,0 0 0,0 0 0,0 1 0,0-1 0,0 0 0,0 0 0,-1 0 0,1 0 0,0 0 0,-1 0 0,1 0 0,-1 0 0,1 0 0,-1 0 0,1 0 0,-1 0 0,0 0 0,1 0 0,-1 0 0,0-1 0,0 1 0,0 0 0,0-1 0,0 1 0,0 0 0,0-1 0,0 1 0,-1 0 0,-3 1 0,-1 0 0,0-1 0,1 1 0,-1-1 0,-11 1 0,-51 0 0,0-3 0,-105-15 0,98 7 0,-568-81-727,612 84 727,9 3 0,1-1 0,-1-2 0,1 0 0,0-1 0,-27-13 0,45 19 6,1-1 0,0 1 0,-1-1 0,1 0-1,0 1 1,0-1 0,0 0 0,0 0 0,0-1 0,0 1 0,0 0 0,1-1 0,-1 1 0,1-1 0,0 1 0,0-1 0,0 1 0,-1-6 0,1 3 17,1 0 0,-1 0-1,1 0 1,1 0 0,-1 0 0,1 0-1,0 1 1,0-1 0,0 0 0,2-5-1,5-7 51,0 0 0,1 1 0,0 0-1,19-24 1,-6 12-73,2 0 0,0 2 0,1 1 0,2 1 0,34-25 0,-52 44 0,0 0 0,0 0 0,0 1 0,1 0 0,-1 0 0,14-2 0,-17 5 0,-1 0 0,1 0 0,-1 0 0,1 1 0,-1 0 0,1 0 0,0 0 0,-1 1 0,1 0 0,-1 0 0,1 0 0,9 4 0,-13-4 0,0 1 0,0-1 0,0 0 0,0 1 0,0-1 0,0 1 0,-1 0 0,1-1 0,-1 1 0,1 0 0,-1 0 0,1 0 0,-1 0 0,0 0 0,0 1 0,0-1 0,0 0 0,-1 0 0,1 1 0,-1-1 0,1 0 0,-1 1 0,0-1 0,0 1 0,0-1 0,0 1 0,0-1 0,0 0 0,-1 1 0,1-1 0,-1 0 0,0 1 0,0-1 0,1 0 0,-1 0 0,-1 0 0,1 0 0,0 0 0,-1 0 0,1 0 0,-1 0 0,1 0 0,-1 0 0,0-1 0,0 1 0,1-1 0,-6 3 0,0-1 0,0-1 0,0 0 0,0-1 0,-1 1 0,1-1 0,-1-1 0,1 1 0,-1-1 0,1-1 0,-1 0 0,1 0 0,-1 0 0,1-1 0,0 0 0,-11-4 0,11 4 0,0-1 0,0 0 0,0-1 0,0 1 0,1-1 0,0-1 0,0 1 0,0-1 0,0 0 0,1 0 0,0-1 0,0 0 0,0 0 0,1 0 0,-5-9 0,5 7 0,0-1 0,1 0 0,1 1 0,0-1 0,0 0 0,0 0 0,1-1 0,1 1 0,-1 0 0,2 0 0,-1-1 0,1 1 0,1 0 0,-1 0 0,2 0 0,-1 0 0,1 1 0,0-1 0,1 1 0,0-1 0,1 1 0,-1 0 0,1 1 0,1-1 0,0 1 0,0 0 0,0 0 0,1 1 0,0 0 0,0 0 0,0 1 0,1-1 0,0 2 0,15-8 0,-6 6 0,0 0 0,-1 2 0,2 0 0,-1 1 0,0 0 0,1 2 0,-1 0 0,1 1 0,-1 0 0,1 2 0,-1 0 0,0 1 0,23 7 0,-20-4 0,-1 0 0,1 2 0,-1 1 0,-1 0 0,0 1 0,0 1 0,-1 1 0,0 1 0,-1 0 0,28 30 0,-23-17 0,-1 0 0,-2 2 0,0 0 0,-2 1 0,-1 1 0,-2 0 0,-1 1 0,9 34 0,-9-21 0,-3 1 0,-1 0 0,-2 1 0,-3-1 0,-2 63 0,-5-60-34,-2 0 0,-3-1 0,-1 0 0,-3-1 0,-32 79 0,-121 211-347,-131 173 259,84-150 127,194-320-4,19-39-1,-1 0 0,1 1 0,0-1 0,0 0 0,0 0 0,0 0 0,0 1 0,0-1 0,0 0 0,0 0 0,0 1 0,0-1 0,0 0 0,0 0 0,0 1 0,0-1 0,0 0 0,0 0 0,1 1 0,-1-1 0,0 0 0,0 0 0,0 0 0,0 1 0,0-1 0,0 0 0,1 0 0,-1 0 0,0 1 0,0-1 0,0 0 0,1 0 0,-1 0 0,0 0 0,0 0 0,0 0 0,1 1 0,-1-1 0,0 0 0,0 0 0,1 0 0,-1 0 0,0 0 0,0 0 0,1 0 0,-1 0 0,0 0 0,0 0 0,0 0 0,1 0 0,-1 0 0,0 0 0,0 0 0,1 0 0,-1-1 0,0 1 0,0 0 0,1 0 0,-1 0 0,0 0 0,0 0 0,0 0 0,0-1 0,1 1 0,-1 0 0,14-6 0,0 0 0,0 0 0,17-13 0,6-2 0,197-98 350,263-92 1,-481 204-351,0 2 0,1 0 0,-1 1 0,1 1 0,0 0 0,0 2 0,0 0 0,31 2 0,-25 1 0,-11 0 0,0-1 0,0-1 0,17-1 0,-29 1 0,0 0 0,1 0 0,-1 0 0,0 0 0,0 0 0,1 0 0,-1 0 0,0 0 0,1 0 0,-1 0 0,0 0 0,1 0 0,-1 0 0,0-1 0,0 1 0,1 0 0,-1 0 0,0 0 0,0 0 0,1-1 0,-1 1 0,0 0 0,0 0 0,1-1 0,-1 1 0,0 0 0,0 0 0,0-1 0,0 1 0,0 0 0,1 0 0,-1-1 0,-6-8 0,-19-7 0,5 8 0,0 2 0,0 0 0,-1 1 0,-23-2 0,25 4 0,-489-51-632,-5 38-1,277 16 633,209 1 0,27-1 0,0 1 0,0-1 0,0 0 0,0 0 0,0 0 0,0 0 0,0 0 0,1 0 0,-1 0 0,0 0 0,0 0 0,0 0 0,0 0 0,0 1 0,0-1 0,0 0 0,0 0 0,0 0 0,0 0 0,0 0 0,0 0 0,0 0 0,0 1 0,0-1 0,0 0 0,0 0 0,1 0 0,-2 0 0,1 0 0,0 0 0,0 1 0,0-1 0,0 0 0,0 0 0,0 0 0,0 0 0,0 0 0,0 0 0,0 1 0,0-1 0,0 0 0,0 0 0,0 0 0,0 0 0,0 0 0,0 0 0,-1 0 0,1 0 0,0 0 0,0 1 0,0-1 0,0 0 0,0 0 0,0 0 0,0 0 0,-1 0 0,11 4 157,0 0 1,1-1-1,-1 0 1,1-1-1,20 2 1,-19-2-49,72 6-66,0-3-1,1-4 0,0-4 0,87-14 0,-117 9-42,101-30 0,-122 27 0,-1-1 0,-1-2 0,62-36 0,-86 45 0,0-1 0,0 0 0,-1 0 0,0-1 0,0 0 0,0 0 0,-1-1 0,0 0 0,-1 0 0,1 0 0,-1-1 0,-1 0 0,0 0 0,5-14 0,-4 3 0,-1 0 0,-1 0 0,-1 0 0,0 0 0,-3-40 0,1 55 0,-1 0 0,1 0 0,-1 1 0,0-1 0,-1 0 0,1 1 0,-1-1 0,1 1 0,-2-1 0,1 1 0,-4-5 0,5 7 0,0 1 0,0-1 0,0 1 0,-1 0 0,1 0 0,-1 0 0,1-1 0,-1 1 0,1 1 0,-1-1 0,0 0 0,1 0 0,-1 1 0,0-1 0,0 0 0,1 1 0,-1 0 0,0-1 0,0 1 0,0 0 0,0 0 0,1 0 0,-1 0 0,0 1 0,0-1 0,0 0 0,0 1 0,1-1 0,-1 1 0,0 0 0,1-1 0,-3 2 0,0 0 0,1 0 0,0 0 0,-1 0 0,1 0 0,0 0 0,0 1 0,0-1 0,1 1 0,-1 0 0,1 0 0,-1 0 0,1 0 0,0 0 0,0 0 0,0 1 0,1-1 0,-1 1 0,1-1 0,0 1 0,0-1 0,0 1 0,-1 7 0,2-6 0,0 0 0,0 0 0,1 0 0,0 1 0,-1-1 0,2 0 0,-1-1 0,1 1 0,-1 0 0,1 0 0,1-1 0,-1 1 0,1-1 0,-1 1 0,1-1 0,6 6 0,2 1 0,1-1 0,-1-1 0,2 0 0,-1 0 0,1-2 0,0 1 0,1-2 0,0 0 0,21 7 0,0-3 0,0-2 0,65 8 0,-87-15 0,-1 0 0,0 0 0,0-2 0,1 1 0,17-5 0,-25 4 0,0 0 0,0-1 0,0 0 0,0 0 0,0 0 0,0-1 0,0 0 0,-1 0 0,1 0 0,-1 0 0,0-1 0,0 1 0,0-1 0,4-5 0,-8 9 0,0-1 0,0 1 0,0 0 0,0-1 0,0 1 0,0 0 0,1 0 0,-1-1 0,0 1 0,0 0 0,1-1 0,-1 1 0,0 0 0,0 0 0,1 0 0,-1-1 0,0 1 0,0 0 0,1 0 0,-1 0 0,0 0 0,1-1 0,-1 1 0,0 0 0,1 0 0,-1 0 0,0 0 0,1 0 0,-1 0 0,0 0 0,1 0 0,-1 0 0,1 0 0,-1 0 0,0 0 0,1 0 0,-1 0 0,0 0 0,1 1 0,3 15 0,-5 35 0,0-42 0,1 4 0,0 0 0,0-1 0,1 1 0,1-1 0,0 1 0,0-1 0,2 0 0,-1 0 0,9 17 0,-8-21 0,0-1 0,1 1 0,0-1 0,0 0 0,1 0 0,0 0 0,0-1 0,1 0 0,-1 0 0,1 0 0,1-1 0,-1 0 0,17 7 0,-12-6 0,-1-2 0,-1 1 0,0 0 0,17 11 0,-26-15 0,0 0 0,0-1 0,0 1 0,0 0 0,0-1 0,0 1 0,0 0 0,0 0 0,0 0 0,0 0 0,-1 0 0,1 0 0,0 0 0,-1 0 0,1 0 0,-1 0 0,1 0 0,-1 0 0,1 1 0,-1-1 0,0 0 0,0 0 0,1 1 0,-1-1 0,0 0 0,0 0 0,0 0 0,-1 1 0,1-1 0,0 0 0,0 0 0,-1 0 0,1 1 0,0-1 0,-1 0 0,0 0 0,1 0 0,-1 0 0,1 0 0,-1 0 0,0 0 0,-1 2 0,-4 1 0,0 0 0,0 0 0,0 0 0,0-1 0,-1 0 0,0 0 0,1 0 0,-14 2 0,-21 10 0,36-13 0,0 1 0,-1 0 0,1 0 0,1 0 0,-1 0 0,0 1 0,1 0 0,0 0 0,0 0 0,-6 8 0,8-9 0,1-1 0,0 1 0,0 0 0,0 0 0,0-1 0,0 1 0,1 0 0,-1 0 0,1 0 0,0 0 0,0 0 0,0 0 0,0 0 0,0-1 0,1 1 0,-1 0 0,1 0 0,0 0 0,0 0 0,0-1 0,0 1 0,0 0 0,2 2 0,4 5 0,0 0 0,0 0 0,0-1 0,12 10 0,-13-13 0,0-1 0,-1 1 0,0 1 0,0-1 0,0 1 0,0 0 0,-1 0 0,0 0 0,4 13 0,-8-19 0,0 1 0,1-1 0,-1 0 0,-1 1 0,1-1 0,0 1 0,0-1 0,0 0 0,-1 1 0,1-1 0,0 0 0,-1 1 0,0-1 0,1 0 0,-1 0 0,0 1 0,1-1 0,-1 0 0,0 0 0,0 0 0,0 0 0,0 0 0,0 0 0,0 0 0,0-1 0,0 1 0,-1 0 0,1 0 0,0-1 0,0 1 0,-1-1 0,1 1 0,0-1 0,-1 0 0,-1 1 0,-14 4 0,-1-2 0,1 0 0,-1 0 0,0-2 0,-25 0 0,10 0 0,-522-21-867,1-44 0,538 62 867,-263-44 0,262 41 0,0 0 0,-1 0 0,-24-13 0,38 16 0,-1-1 0,1 1 0,0-1 0,0 0 0,0 0 0,1-1 0,-1 1 0,1-1 0,0 0 0,0 0 0,0 0 0,0 0 0,1 0 0,-1 0 0,1-1 0,0 0 0,-1-5 0,1-1 79,0-1 0,1 0-1,0 0 1,1 0 0,0 0 0,1 0 0,1 1 0,0-1-1,0 0 1,6-15 0,5-12 355,29-59-1,11 1-433,-31 59 0,18-41 0,-38 74 0,0 0 0,-1 1 0,0-1 0,0 0 0,0 0 0,0 0 0,-1 0 0,0-6 0,0 10 0,0 0 0,0 0 0,0 0 0,0 0 0,-1 0 0,1 0 0,0 0 0,-1 0 0,1 0 0,0 0 0,-1 1 0,1-1 0,-1 0 0,0 0 0,1 0 0,-1 1 0,0-1 0,-1-1 0,1 2 0,0-1 0,0 1 0,-1-1 0,1 1 0,0 0 0,0 0 0,-1 0 0,1 0 0,0 0 0,0 0 0,-1 0 0,1 0 0,0 0 0,0 0 0,-1 1 0,1-1 0,0 0 0,0 1 0,-2 0 0,1 0 0,1-1 0,-1 1 0,0 0 0,0 0 0,0 0 0,1 0 0,-1 0 0,0 0 0,1 1 0,-1-1 0,1 0 0,0 1 0,-1-1 0,1 1 0,0 0 0,0-1 0,0 1 0,0 0 0,0-1 0,0 1 0,1 0 0,-1 0 0,1 0 0,-1 0 0,1 0 0,0 0 0,-1 0 0,1 0 0,0 0 0,1 3 0,-1 0 0,1-1 0,1 0 0,-1 1 0,0-1 0,1 0 0,0 0 0,0 0 0,1 0 0,-1 0 0,1-1 0,-1 1 0,7 6 0,1-2 0,0 1 0,0-1 0,1-1 0,0 0 0,15 8 0,65 24 0,-45-21 0,94 40 0,-136-57 0,0 1 0,0-1 0,-1 1 0,1 0 0,-1 1 0,1-1 0,-1 0 0,0 1 0,0 0 0,0 0 0,0 0 0,0 0 0,-1 0 0,1 1 0,-1-1 0,0 1 0,0-1 0,0 1 0,-1 0 0,1 0 0,-1 0 0,0 0 0,0 0 0,0 0 0,-1 0 0,1 0 0,-1 0 0,0 0 0,-1 6 0,-1 13 0,-1 0 0,0-1 0,-2 0 0,-14 39 0,-41 85 0,48-118 0,-72 152 0,75-157 0,9-23 0,0 0 0,0-1 0,0 1 0,0 0 0,1 0 0,-1 0 0,0 0 0,0 0 0,0 0 0,1 0 0,-1 0 0,0-1 0,0 1 0,0 0 0,1 0 0,-1 0 0,0 0 0,0 0 0,1 0 0,-1 0 0,0 0 0,0 0 0,0 0 0,1 1 0,-1-1 0,0 0 0,0 0 0,0 0 0,1 0 0,-1 0 0,0 0 0,0 0 0,0 0 0,1 1 0,-1-1 0,0 0 0,0 0 0,0 0 0,0 0 0,0 1 0,0-1 0,1 0 0,-1 0 0,0 0 0,0 1 0,0-1 0,0 0 0,0 0 0,0 0 0,0 1 0,0-1 0,0 0 0,0 0 0,0 0 0,0 1 0,0-1 0,0 0 0,0 0 0,0 1 0,0-1 0,0 0 0,15-12 0,35-42-682,45-63-1,-81 98-6143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8:48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8:48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8:52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8:53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8:5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8:5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8:55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4:28:56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1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60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3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98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6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35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76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22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20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68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0523-FBEF-4B43-A81A-2C0F1F42EEE2}" type="datetimeFigureOut">
              <a:rPr lang="en-IN" smtClean="0"/>
              <a:t>18-01-2023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0990A8B-12D0-4431-B612-1E8B351D60F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57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10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0" Type="http://schemas.openxmlformats.org/officeDocument/2006/relationships/customXml" Target="../ink/ink7.xml"/><Relationship Id="rId4" Type="http://schemas.openxmlformats.org/officeDocument/2006/relationships/image" Target="../media/image15.png"/><Relationship Id="rId9" Type="http://schemas.openxmlformats.org/officeDocument/2006/relationships/customXml" Target="../ink/ink6.xml"/><Relationship Id="rId1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0B0-6B9C-F741-294A-7A520E1C62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Chapter 1 </a:t>
            </a:r>
            <a:br>
              <a:rPr lang="en-IN"/>
            </a:br>
            <a:r>
              <a:rPr lang="en-IN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EAA88-D4CF-E3CF-6433-6DD7BDABF3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125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0D17-0828-B982-FC1A-E61D21A9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McCulloch Pitts 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DD1D4-0A10-93FB-A149-52E8B6D3C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393" t="25821" r="39274" b="36434"/>
          <a:stretch/>
        </p:blipFill>
        <p:spPr>
          <a:xfrm>
            <a:off x="2156058" y="2247500"/>
            <a:ext cx="3744228" cy="27567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30287-2BE1-D278-0E13-EEE6DB06C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53" t="40139" r="41184" b="22246"/>
          <a:stretch/>
        </p:blipFill>
        <p:spPr>
          <a:xfrm>
            <a:off x="6583679" y="2247499"/>
            <a:ext cx="4071487" cy="275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6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EF26-6908-036B-8AE7-10DE06EB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9B14B-86BE-30F2-C15C-D3F68C840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9E95D-C8D2-0FD9-52AE-8A5418ABD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90" t="35369" r="21684" b="33333"/>
          <a:stretch/>
        </p:blipFill>
        <p:spPr>
          <a:xfrm>
            <a:off x="1809548" y="2015732"/>
            <a:ext cx="9245305" cy="34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3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140DE-478A-56F6-830E-BB182522B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53E0F-3DC2-C7FE-1D30-3869237D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05" t="47580" r="23184" b="14947"/>
          <a:stretch/>
        </p:blipFill>
        <p:spPr>
          <a:xfrm>
            <a:off x="1451579" y="2015732"/>
            <a:ext cx="9684849" cy="34506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D8E11B1-906D-B03F-0C88-C0316E2B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804863"/>
            <a:ext cx="9604375" cy="1049337"/>
          </a:xfrm>
        </p:spPr>
        <p:txBody>
          <a:bodyPr/>
          <a:lstStyle/>
          <a:p>
            <a:pPr algn="ctr"/>
            <a:r>
              <a:rPr lang="en-IN" dirty="0"/>
              <a:t>Perceptron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D7D928-B70E-1C7F-A216-269C2E9A331E}"/>
                  </a:ext>
                </a:extLst>
              </p14:cNvPr>
              <p14:cNvContentPartPr/>
              <p14:nvPr/>
            </p14:nvContentPartPr>
            <p14:xfrm>
              <a:off x="5688341" y="95288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D7D928-B70E-1C7F-A216-269C2E9A33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79341" y="94388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B5AFED3-D72D-27BF-F3B7-FFB975CFFA9D}"/>
              </a:ext>
            </a:extLst>
          </p:cNvPr>
          <p:cNvGrpSpPr/>
          <p:nvPr/>
        </p:nvGrpSpPr>
        <p:grpSpPr>
          <a:xfrm>
            <a:off x="5399621" y="1058722"/>
            <a:ext cx="360" cy="360"/>
            <a:chOff x="5399621" y="105872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549A1A7-E9EA-671A-8765-96D8201D74EC}"/>
                    </a:ext>
                  </a:extLst>
                </p14:cNvPr>
                <p14:cNvContentPartPr/>
                <p14:nvPr/>
              </p14:nvContentPartPr>
              <p14:xfrm>
                <a:off x="5399621" y="1058722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549A1A7-E9EA-671A-8765-96D8201D74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0621" y="10497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D752FFE-5413-BC80-9E7D-BAB47BB7CBA8}"/>
                    </a:ext>
                  </a:extLst>
                </p14:cNvPr>
                <p14:cNvContentPartPr/>
                <p14:nvPr/>
              </p14:nvContentPartPr>
              <p14:xfrm>
                <a:off x="5399621" y="1058722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D752FFE-5413-BC80-9E7D-BAB47BB7CB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90621" y="10497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F62C8E-41D6-2ED7-D9FF-80C45C8A91BA}"/>
              </a:ext>
            </a:extLst>
          </p:cNvPr>
          <p:cNvGrpSpPr/>
          <p:nvPr/>
        </p:nvGrpSpPr>
        <p:grpSpPr>
          <a:xfrm>
            <a:off x="5572781" y="1241602"/>
            <a:ext cx="360" cy="360"/>
            <a:chOff x="5572781" y="124160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2F927A-0720-2F95-64A3-A1195D0ADD99}"/>
                    </a:ext>
                  </a:extLst>
                </p14:cNvPr>
                <p14:cNvContentPartPr/>
                <p14:nvPr/>
              </p14:nvContentPartPr>
              <p14:xfrm>
                <a:off x="5572781" y="1241602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2F927A-0720-2F95-64A3-A1195D0ADD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63781" y="12326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28E68C5-DB43-89DB-9890-A804A8276597}"/>
                    </a:ext>
                  </a:extLst>
                </p14:cNvPr>
                <p14:cNvContentPartPr/>
                <p14:nvPr/>
              </p14:nvContentPartPr>
              <p14:xfrm>
                <a:off x="5572781" y="1241602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28E68C5-DB43-89DB-9890-A804A827659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63781" y="12326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C2196E-8B79-5C00-950F-C985C3CFAF61}"/>
                    </a:ext>
                  </a:extLst>
                </p14:cNvPr>
                <p14:cNvContentPartPr/>
                <p14:nvPr/>
              </p14:nvContentPartPr>
              <p14:xfrm>
                <a:off x="5572781" y="1241602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C2196E-8B79-5C00-950F-C985C3CFAF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63781" y="12326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8FAB2B-51F6-C4EF-8E7E-878E1F0F9A2E}"/>
              </a:ext>
            </a:extLst>
          </p:cNvPr>
          <p:cNvGrpSpPr/>
          <p:nvPr/>
        </p:nvGrpSpPr>
        <p:grpSpPr>
          <a:xfrm>
            <a:off x="5331941" y="1087522"/>
            <a:ext cx="360" cy="360"/>
            <a:chOff x="5331941" y="108752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E3C7C2-49AF-421D-E348-A4AB1AFB8701}"/>
                    </a:ext>
                  </a:extLst>
                </p14:cNvPr>
                <p14:cNvContentPartPr/>
                <p14:nvPr/>
              </p14:nvContentPartPr>
              <p14:xfrm>
                <a:off x="5331941" y="1087522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E3C7C2-49AF-421D-E348-A4AB1AFB870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23301" y="10788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0BC20E-BC08-C28E-9BDD-2C036D60295E}"/>
                    </a:ext>
                  </a:extLst>
                </p14:cNvPr>
                <p14:cNvContentPartPr/>
                <p14:nvPr/>
              </p14:nvContentPartPr>
              <p14:xfrm>
                <a:off x="5331941" y="1087522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0BC20E-BC08-C28E-9BDD-2C036D6029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23301" y="10788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C9977C-06CB-C5DE-89C8-ECC66F5DFE1B}"/>
              </a:ext>
            </a:extLst>
          </p:cNvPr>
          <p:cNvGrpSpPr/>
          <p:nvPr/>
        </p:nvGrpSpPr>
        <p:grpSpPr>
          <a:xfrm>
            <a:off x="5476661" y="3436162"/>
            <a:ext cx="360" cy="360"/>
            <a:chOff x="5476661" y="3436162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A2E6CB-C636-D5F0-D116-90179A843146}"/>
                    </a:ext>
                  </a:extLst>
                </p14:cNvPr>
                <p14:cNvContentPartPr/>
                <p14:nvPr/>
              </p14:nvContentPartPr>
              <p14:xfrm>
                <a:off x="5476661" y="3436162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A2E6CB-C636-D5F0-D116-90179A8431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67661" y="34275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566C3E-28B3-AAE4-3873-D3098C7B26BC}"/>
                    </a:ext>
                  </a:extLst>
                </p14:cNvPr>
                <p14:cNvContentPartPr/>
                <p14:nvPr/>
              </p14:nvContentPartPr>
              <p14:xfrm>
                <a:off x="5476661" y="3436162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566C3E-28B3-AAE4-3873-D3098C7B26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67661" y="34275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5D067E5-316C-7E6C-8267-7C68D466E786}"/>
                    </a:ext>
                  </a:extLst>
                </p14:cNvPr>
                <p14:cNvContentPartPr/>
                <p14:nvPr/>
              </p14:nvContentPartPr>
              <p14:xfrm>
                <a:off x="5476661" y="3436162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5D067E5-316C-7E6C-8267-7C68D466E7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67661" y="34275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915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84CE-7B75-F804-5F16-BE377D71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Perceptron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666762-CD7F-F906-8C48-532A83D39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9CEDA9E-5F4F-8846-6F7C-751E2B98080B}"/>
                  </a:ext>
                </a:extLst>
              </p14:cNvPr>
              <p14:cNvContentPartPr/>
              <p14:nvPr/>
            </p14:nvContentPartPr>
            <p14:xfrm>
              <a:off x="7739261" y="4506802"/>
              <a:ext cx="1735920" cy="988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9CEDA9E-5F4F-8846-6F7C-751E2B9808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0261" y="4497802"/>
                <a:ext cx="1753560" cy="10058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FE4C7B8-4EF1-1B1D-6784-41E42B49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912" y="2015732"/>
            <a:ext cx="82581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A6181-79F7-8228-9311-D0A59211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02CD8-8F29-6A0C-2134-5F8B238D8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76CA6-FA9A-59E0-6BED-3A934190C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015732"/>
            <a:ext cx="76771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6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3011-08C2-55A8-613A-C83E4DC2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4C363C-D3BD-BBC8-45C7-DDAEF7572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907" t="49537" r="40154" b="13379"/>
          <a:stretch/>
        </p:blipFill>
        <p:spPr>
          <a:xfrm>
            <a:off x="2329314" y="1982804"/>
            <a:ext cx="7036067" cy="3734602"/>
          </a:xfrm>
        </p:spPr>
      </p:pic>
    </p:spTree>
    <p:extLst>
      <p:ext uri="{BB962C8B-B14F-4D97-AF65-F5344CB8AC3E}">
        <p14:creationId xmlns:p14="http://schemas.microsoft.com/office/powerpoint/2010/main" val="284703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9E23-F851-0833-EB48-90CB61A72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-17413"/>
            <a:ext cx="9603275" cy="1049235"/>
          </a:xfrm>
        </p:spPr>
        <p:txBody>
          <a:bodyPr/>
          <a:lstStyle/>
          <a:p>
            <a:pPr algn="ctr"/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Delta rule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F2BDD2-1F6F-8792-F80C-397AAF50FE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03469" y="598708"/>
            <a:ext cx="9407806" cy="8662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3174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3C484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delta rule is one algorithm that can be used repeatedly during training to modify the network weights to reduce loss error.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90A0B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5AE2B-E0AB-B3C3-3148-0AE4AEE85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3" t="24141" r="7869" b="17894"/>
          <a:stretch/>
        </p:blipFill>
        <p:spPr>
          <a:xfrm>
            <a:off x="1503469" y="1464934"/>
            <a:ext cx="9407806" cy="26835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95A9C-CEAD-0E52-C6E0-91772AEF4368}"/>
              </a:ext>
            </a:extLst>
          </p:cNvPr>
          <p:cNvSpPr txBox="1"/>
          <p:nvPr/>
        </p:nvSpPr>
        <p:spPr>
          <a:xfrm>
            <a:off x="1588169" y="4233570"/>
            <a:ext cx="9323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C484E"/>
                </a:solidFill>
                <a:effectLst/>
                <a:latin typeface="Arial" panose="020B0604020202020204" pitchFamily="34" charset="0"/>
              </a:rPr>
              <a:t>For a neuron with a linear activation function, the derivative of the activation function is constant and so the delta rule in this case can be simplified as: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C79D11-2A31-2D71-F643-B1610EE5A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06" t="49269" r="13733" b="40576"/>
          <a:stretch/>
        </p:blipFill>
        <p:spPr>
          <a:xfrm>
            <a:off x="3801980" y="5044820"/>
            <a:ext cx="5079402" cy="6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6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504E-BCE3-5476-72A8-77DA7D9D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D6A590-DF6A-7E9B-9E58-0B00FD439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432" y="2016125"/>
            <a:ext cx="7671334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9431-D065-6A83-BF89-C65AC6DD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CF306-60DA-C86C-D971-50DAA5C93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04" t="23149" r="6831" b="7678"/>
          <a:stretch/>
        </p:blipFill>
        <p:spPr>
          <a:xfrm>
            <a:off x="1451580" y="1853754"/>
            <a:ext cx="9603274" cy="4277539"/>
          </a:xfrm>
        </p:spPr>
      </p:pic>
    </p:spTree>
    <p:extLst>
      <p:ext uri="{BB962C8B-B14F-4D97-AF65-F5344CB8AC3E}">
        <p14:creationId xmlns:p14="http://schemas.microsoft.com/office/powerpoint/2010/main" val="211647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F347-5465-B7BF-60E1-DDC14ED3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E98B19-E0B2-7C6D-A0B0-3D57A0BBD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753"/>
          <a:stretch/>
        </p:blipFill>
        <p:spPr>
          <a:xfrm>
            <a:off x="1679713" y="2156791"/>
            <a:ext cx="929308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4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3F14-449A-E4ED-36B7-73040DC8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29679A-C3FE-7914-0EC5-ED49356BF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511" t="47493" r="21798" b="30592"/>
          <a:stretch/>
        </p:blipFill>
        <p:spPr>
          <a:xfrm>
            <a:off x="1451579" y="1853754"/>
            <a:ext cx="9731141" cy="3724977"/>
          </a:xfrm>
        </p:spPr>
      </p:pic>
    </p:spTree>
    <p:extLst>
      <p:ext uri="{BB962C8B-B14F-4D97-AF65-F5344CB8AC3E}">
        <p14:creationId xmlns:p14="http://schemas.microsoft.com/office/powerpoint/2010/main" val="1300214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51D1-AEC8-16C3-B2FE-68B21D67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970" y="2030"/>
            <a:ext cx="9603275" cy="32596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Error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0625-B01A-7289-446E-D5D54C4FF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13B73-1567-53B4-91BE-92D9C2DA220F}"/>
              </a:ext>
            </a:extLst>
          </p:cNvPr>
          <p:cNvSpPr txBox="1"/>
          <p:nvPr/>
        </p:nvSpPr>
        <p:spPr>
          <a:xfrm>
            <a:off x="1550970" y="5283804"/>
            <a:ext cx="9603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The Sum Squared Error (SSE) function that we will be using for our simple neural network</a:t>
            </a:r>
            <a:endParaRPr lang="en-IN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2A52372B-0C89-B048-6651-F9E96D758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" t="61135" r="23928" b="17956"/>
          <a:stretch/>
        </p:blipFill>
        <p:spPr>
          <a:xfrm>
            <a:off x="2983242" y="4183602"/>
            <a:ext cx="6539948" cy="904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CDB6DE-536B-3C79-997F-EBB598C3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87" y="640465"/>
            <a:ext cx="9525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6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0FCA-C163-552A-5A2E-985B29EC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51646-AD55-C68F-3D49-B154D62F4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142" t="23742" r="17691" b="49493"/>
          <a:stretch/>
        </p:blipFill>
        <p:spPr>
          <a:xfrm>
            <a:off x="1567082" y="1904287"/>
            <a:ext cx="8845618" cy="3715352"/>
          </a:xfrm>
        </p:spPr>
      </p:pic>
    </p:spTree>
    <p:extLst>
      <p:ext uri="{BB962C8B-B14F-4D97-AF65-F5344CB8AC3E}">
        <p14:creationId xmlns:p14="http://schemas.microsoft.com/office/powerpoint/2010/main" val="1243447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DD17-416D-8986-690F-F78B1488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29231B-157A-8D7B-EE41-CFF5BAA74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798" t="34802" r="13460" b="29304"/>
          <a:stretch/>
        </p:blipFill>
        <p:spPr>
          <a:xfrm>
            <a:off x="1568918" y="2040555"/>
            <a:ext cx="6150543" cy="38212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DFDBD-7D5E-9A2D-1EF9-6651E102B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63" t="33825" r="40000" b="29263"/>
          <a:stretch/>
        </p:blipFill>
        <p:spPr>
          <a:xfrm>
            <a:off x="7449954" y="2040555"/>
            <a:ext cx="3769894" cy="38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9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6A9A-2F28-1ABF-ECEE-D8922201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783D3D-B83F-9DE3-E65E-113C0FE62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111" t="36848" r="40087" b="26488"/>
          <a:stretch/>
        </p:blipFill>
        <p:spPr>
          <a:xfrm>
            <a:off x="1451579" y="1853754"/>
            <a:ext cx="4390956" cy="36822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82F6E-DABA-BFED-B9D5-2051E4DC3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12" t="36833" r="17026" b="38582"/>
          <a:stretch/>
        </p:blipFill>
        <p:spPr>
          <a:xfrm>
            <a:off x="5842534" y="1853754"/>
            <a:ext cx="5212319" cy="36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6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D5F57-87A3-EC8B-EADB-7B7AD394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7BB08-8C65-C78D-74C0-50CB17BFD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71" t="26378" r="11808" b="35116"/>
          <a:stretch/>
        </p:blipFill>
        <p:spPr>
          <a:xfrm>
            <a:off x="1982805" y="1853754"/>
            <a:ext cx="8075594" cy="3555644"/>
          </a:xfrm>
        </p:spPr>
      </p:pic>
    </p:spTree>
    <p:extLst>
      <p:ext uri="{BB962C8B-B14F-4D97-AF65-F5344CB8AC3E}">
        <p14:creationId xmlns:p14="http://schemas.microsoft.com/office/powerpoint/2010/main" val="2277930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53F6-C090-CD6C-A462-883F1EE0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McCulloch Pitts 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50365-13DF-3FA4-7115-C471536D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47" t="48516" r="11220" b="30027"/>
          <a:stretch/>
        </p:blipFill>
        <p:spPr>
          <a:xfrm>
            <a:off x="1934678" y="2598822"/>
            <a:ext cx="7844589" cy="2550694"/>
          </a:xfrm>
        </p:spPr>
      </p:pic>
    </p:spTree>
    <p:extLst>
      <p:ext uri="{BB962C8B-B14F-4D97-AF65-F5344CB8AC3E}">
        <p14:creationId xmlns:p14="http://schemas.microsoft.com/office/powerpoint/2010/main" val="147399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D5BC-25C3-A173-D727-8E1FB917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McCulloch Pitts 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37E3A-4967-AD4A-D7D3-D0DF74C5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01" t="45864" r="16987" b="16701"/>
          <a:stretch/>
        </p:blipFill>
        <p:spPr>
          <a:xfrm>
            <a:off x="1925053" y="1853754"/>
            <a:ext cx="7950468" cy="4022552"/>
          </a:xfrm>
        </p:spPr>
      </p:pic>
    </p:spTree>
    <p:extLst>
      <p:ext uri="{BB962C8B-B14F-4D97-AF65-F5344CB8AC3E}">
        <p14:creationId xmlns:p14="http://schemas.microsoft.com/office/powerpoint/2010/main" val="218677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F4CF-1C7C-D629-896D-03194EFA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McCulloch Pitts Neuron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C29A4-3419-E1DC-9D04-05ABA0695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87" t="38934" r="18871" b="26586"/>
          <a:stretch/>
        </p:blipFill>
        <p:spPr>
          <a:xfrm>
            <a:off x="1451578" y="1853754"/>
            <a:ext cx="9603275" cy="3546019"/>
          </a:xfrm>
        </p:spPr>
      </p:pic>
    </p:spTree>
    <p:extLst>
      <p:ext uri="{BB962C8B-B14F-4D97-AF65-F5344CB8AC3E}">
        <p14:creationId xmlns:p14="http://schemas.microsoft.com/office/powerpoint/2010/main" val="327939120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118</TotalTime>
  <Words>103</Words>
  <Application>Microsoft Office PowerPoint</Application>
  <PresentationFormat>Widescreen</PresentationFormat>
  <Paragraphs>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-apple-system</vt:lpstr>
      <vt:lpstr>Arial</vt:lpstr>
      <vt:lpstr>Gill Sans MT</vt:lpstr>
      <vt:lpstr>Montserrat</vt:lpstr>
      <vt:lpstr>Gallery</vt:lpstr>
      <vt:lpstr>Chapter 1  Introduction</vt:lpstr>
      <vt:lpstr>Neuron</vt:lpstr>
      <vt:lpstr>Neuron</vt:lpstr>
      <vt:lpstr>Neuron</vt:lpstr>
      <vt:lpstr>Neuron</vt:lpstr>
      <vt:lpstr>PowerPoint Presentation</vt:lpstr>
      <vt:lpstr>McCulloch Pitts Neuron</vt:lpstr>
      <vt:lpstr>McCulloch Pitts Neuron</vt:lpstr>
      <vt:lpstr>McCulloch Pitts Neuron</vt:lpstr>
      <vt:lpstr>McCulloch Pitts Neuron</vt:lpstr>
      <vt:lpstr>Perceptron</vt:lpstr>
      <vt:lpstr>Perceptron</vt:lpstr>
      <vt:lpstr>Perceptron</vt:lpstr>
      <vt:lpstr>Perceptron</vt:lpstr>
      <vt:lpstr>summary</vt:lpstr>
      <vt:lpstr> Delta rule</vt:lpstr>
      <vt:lpstr>Example</vt:lpstr>
      <vt:lpstr>PowerPoint Presentation</vt:lpstr>
      <vt:lpstr>PowerPoint Presentation</vt:lpstr>
      <vt:lpstr>Error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Kavita Shirsat</dc:creator>
  <cp:lastModifiedBy>Kavita Shirsat</cp:lastModifiedBy>
  <cp:revision>1</cp:revision>
  <dcterms:created xsi:type="dcterms:W3CDTF">2023-01-16T07:08:11Z</dcterms:created>
  <dcterms:modified xsi:type="dcterms:W3CDTF">2023-01-18T04:44:33Z</dcterms:modified>
</cp:coreProperties>
</file>